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7413500-4CFB-F722-6D0B-FB8D684E7CFD}" name="Alexander Loschky" initials="AL" userId="S::loschky@un.org::978d31b6-ec0a-4ed2-b88e-0e04ab9dfcff" providerId="AD"/>
  <p188:author id="{8B6905B1-9315-0BB6-ED2E-47104603D485}" name="Elena De Jesus" initials="EDJ" userId="S::dejesuse@un.org::b1347c82-d181-4257-9359-e1fe97f945f6" providerId="AD"/>
  <p188:author id="{A1B801B6-84F4-848D-A6C3-D36EECBDC7DE}" name="Liudmila Batura" initials="LB" userId="S::liudmila.batura@un.org::2652595a-9bbc-43f1-91d6-8c0e7902a50a" providerId="AD"/>
  <p188:author id="{FEFB49CD-0DE1-0C05-1959-8836735247CA}" name="Linda Hooper" initials="LH" userId="S::hooper@un.org::563f2e20-ed85-4ddd-bc0a-787c563275f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er Loschky" initials="AL" lastIdx="3" clrIdx="0">
    <p:extLst>
      <p:ext uri="{19B8F6BF-5375-455C-9EA6-DF929625EA0E}">
        <p15:presenceInfo xmlns:p15="http://schemas.microsoft.com/office/powerpoint/2012/main" userId="S::loschky@un.org::978d31b6-ec0a-4ed2-b88e-0e04ab9dfcf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91E4"/>
    <a:srgbClr val="FF9999"/>
    <a:srgbClr val="009EDB"/>
    <a:srgbClr val="059ED8"/>
    <a:srgbClr val="4F4C4C"/>
    <a:srgbClr val="FDDE66"/>
    <a:srgbClr val="FED641"/>
    <a:srgbClr val="192953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0FC760-C13B-43C5-9FAE-597FA21FBFD8}" v="44" dt="2025-04-12T02:05:40.1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0" autoAdjust="0"/>
    <p:restoredTop sz="81569" autoAdjust="0"/>
  </p:normalViewPr>
  <p:slideViewPr>
    <p:cSldViewPr snapToGrid="0">
      <p:cViewPr varScale="1">
        <p:scale>
          <a:sx n="51" d="100"/>
          <a:sy n="51" d="100"/>
        </p:scale>
        <p:origin x="5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ysaul Nyirongo" userId="dc6561df-a042-4a3d-acb6-dd094d837a78" providerId="ADAL" clId="{0F0FC760-C13B-43C5-9FAE-597FA21FBFD8}"/>
    <pc:docChg chg="custSel modSld">
      <pc:chgData name="Vysaul Nyirongo" userId="dc6561df-a042-4a3d-acb6-dd094d837a78" providerId="ADAL" clId="{0F0FC760-C13B-43C5-9FAE-597FA21FBFD8}" dt="2025-04-12T02:14:37.517" v="141" actId="6549"/>
      <pc:docMkLst>
        <pc:docMk/>
      </pc:docMkLst>
      <pc:sldChg chg="addSp delSp modSp mod">
        <pc:chgData name="Vysaul Nyirongo" userId="dc6561df-a042-4a3d-acb6-dd094d837a78" providerId="ADAL" clId="{0F0FC760-C13B-43C5-9FAE-597FA21FBFD8}" dt="2025-04-12T01:55:00.881" v="20" actId="1076"/>
        <pc:sldMkLst>
          <pc:docMk/>
          <pc:sldMk cId="418643659" sldId="264"/>
        </pc:sldMkLst>
        <pc:picChg chg="del">
          <ac:chgData name="Vysaul Nyirongo" userId="dc6561df-a042-4a3d-acb6-dd094d837a78" providerId="ADAL" clId="{0F0FC760-C13B-43C5-9FAE-597FA21FBFD8}" dt="2025-04-12T01:46:42.249" v="0" actId="478"/>
          <ac:picMkLst>
            <pc:docMk/>
            <pc:sldMk cId="418643659" sldId="264"/>
            <ac:picMk id="6" creationId="{14C77407-13F8-1FD9-1A92-88D80F2B84D5}"/>
          </ac:picMkLst>
        </pc:picChg>
        <pc:picChg chg="add mod">
          <ac:chgData name="Vysaul Nyirongo" userId="dc6561df-a042-4a3d-acb6-dd094d837a78" providerId="ADAL" clId="{0F0FC760-C13B-43C5-9FAE-597FA21FBFD8}" dt="2025-04-12T01:55:00.881" v="20" actId="1076"/>
          <ac:picMkLst>
            <pc:docMk/>
            <pc:sldMk cId="418643659" sldId="264"/>
            <ac:picMk id="1026" creationId="{1EB985C0-6F84-07CE-4D29-268FB7263274}"/>
          </ac:picMkLst>
        </pc:picChg>
      </pc:sldChg>
      <pc:sldChg chg="addSp delSp modSp">
        <pc:chgData name="Vysaul Nyirongo" userId="dc6561df-a042-4a3d-acb6-dd094d837a78" providerId="ADAL" clId="{0F0FC760-C13B-43C5-9FAE-597FA21FBFD8}" dt="2025-04-12T01:49:54.187" v="13" actId="14100"/>
        <pc:sldMkLst>
          <pc:docMk/>
          <pc:sldMk cId="404501720" sldId="265"/>
        </pc:sldMkLst>
        <pc:picChg chg="del">
          <ac:chgData name="Vysaul Nyirongo" userId="dc6561df-a042-4a3d-acb6-dd094d837a78" providerId="ADAL" clId="{0F0FC760-C13B-43C5-9FAE-597FA21FBFD8}" dt="2025-04-12T01:49:27.943" v="6" actId="478"/>
          <ac:picMkLst>
            <pc:docMk/>
            <pc:sldMk cId="404501720" sldId="265"/>
            <ac:picMk id="1026" creationId="{CDF96A6D-EF49-A784-9FE3-070A3039F0A7}"/>
          </ac:picMkLst>
        </pc:picChg>
        <pc:picChg chg="add mod">
          <ac:chgData name="Vysaul Nyirongo" userId="dc6561df-a042-4a3d-acb6-dd094d837a78" providerId="ADAL" clId="{0F0FC760-C13B-43C5-9FAE-597FA21FBFD8}" dt="2025-04-12T01:49:54.187" v="13" actId="14100"/>
          <ac:picMkLst>
            <pc:docMk/>
            <pc:sldMk cId="404501720" sldId="265"/>
            <ac:picMk id="2050" creationId="{158DCC5B-B4D0-A8CB-7C28-86D5C6461B12}"/>
          </ac:picMkLst>
        </pc:picChg>
      </pc:sldChg>
      <pc:sldChg chg="addSp delSp modSp mod">
        <pc:chgData name="Vysaul Nyirongo" userId="dc6561df-a042-4a3d-acb6-dd094d837a78" providerId="ADAL" clId="{0F0FC760-C13B-43C5-9FAE-597FA21FBFD8}" dt="2025-04-12T01:54:36.930" v="17" actId="1076"/>
        <pc:sldMkLst>
          <pc:docMk/>
          <pc:sldMk cId="2287411636" sldId="267"/>
        </pc:sldMkLst>
        <pc:picChg chg="del">
          <ac:chgData name="Vysaul Nyirongo" userId="dc6561df-a042-4a3d-acb6-dd094d837a78" providerId="ADAL" clId="{0F0FC760-C13B-43C5-9FAE-597FA21FBFD8}" dt="2025-04-12T01:54:12.567" v="14" actId="478"/>
          <ac:picMkLst>
            <pc:docMk/>
            <pc:sldMk cId="2287411636" sldId="267"/>
            <ac:picMk id="3" creationId="{7FC71B55-5CFB-BB8E-1D5E-68F7248C16C2}"/>
          </ac:picMkLst>
        </pc:picChg>
        <pc:picChg chg="add mod">
          <ac:chgData name="Vysaul Nyirongo" userId="dc6561df-a042-4a3d-acb6-dd094d837a78" providerId="ADAL" clId="{0F0FC760-C13B-43C5-9FAE-597FA21FBFD8}" dt="2025-04-12T01:54:36.930" v="17" actId="1076"/>
          <ac:picMkLst>
            <pc:docMk/>
            <pc:sldMk cId="2287411636" sldId="267"/>
            <ac:picMk id="3074" creationId="{C2815F69-4B91-FCAC-9F12-B997D860D8AB}"/>
          </ac:picMkLst>
        </pc:picChg>
      </pc:sldChg>
      <pc:sldChg chg="addSp delSp modSp">
        <pc:chgData name="Vysaul Nyirongo" userId="dc6561df-a042-4a3d-acb6-dd094d837a78" providerId="ADAL" clId="{0F0FC760-C13B-43C5-9FAE-597FA21FBFD8}" dt="2025-04-12T01:56:04.039" v="31" actId="1076"/>
        <pc:sldMkLst>
          <pc:docMk/>
          <pc:sldMk cId="3575828591" sldId="268"/>
        </pc:sldMkLst>
        <pc:picChg chg="del">
          <ac:chgData name="Vysaul Nyirongo" userId="dc6561df-a042-4a3d-acb6-dd094d837a78" providerId="ADAL" clId="{0F0FC760-C13B-43C5-9FAE-597FA21FBFD8}" dt="2025-04-12T01:55:24.408" v="21" actId="478"/>
          <ac:picMkLst>
            <pc:docMk/>
            <pc:sldMk cId="3575828591" sldId="268"/>
            <ac:picMk id="2050" creationId="{D86309D4-D1E8-555A-DD6E-BC25FE9089F5}"/>
          </ac:picMkLst>
        </pc:picChg>
        <pc:picChg chg="add mod">
          <ac:chgData name="Vysaul Nyirongo" userId="dc6561df-a042-4a3d-acb6-dd094d837a78" providerId="ADAL" clId="{0F0FC760-C13B-43C5-9FAE-597FA21FBFD8}" dt="2025-04-12T01:56:04.039" v="31" actId="1076"/>
          <ac:picMkLst>
            <pc:docMk/>
            <pc:sldMk cId="3575828591" sldId="268"/>
            <ac:picMk id="4098" creationId="{73C2D879-EDEC-D186-7F8C-6E43CD005D74}"/>
          </ac:picMkLst>
        </pc:picChg>
      </pc:sldChg>
      <pc:sldChg chg="modSp mod">
        <pc:chgData name="Vysaul Nyirongo" userId="dc6561df-a042-4a3d-acb6-dd094d837a78" providerId="ADAL" clId="{0F0FC760-C13B-43C5-9FAE-597FA21FBFD8}" dt="2025-04-12T02:00:59.201" v="98" actId="13926"/>
        <pc:sldMkLst>
          <pc:docMk/>
          <pc:sldMk cId="3731188281" sldId="269"/>
        </pc:sldMkLst>
        <pc:spChg chg="mod">
          <ac:chgData name="Vysaul Nyirongo" userId="dc6561df-a042-4a3d-acb6-dd094d837a78" providerId="ADAL" clId="{0F0FC760-C13B-43C5-9FAE-597FA21FBFD8}" dt="2025-04-12T01:59:43.469" v="82" actId="1076"/>
          <ac:spMkLst>
            <pc:docMk/>
            <pc:sldMk cId="3731188281" sldId="269"/>
            <ac:spMk id="2" creationId="{A03CCA43-D91C-799A-EA86-8E9DB6D6046E}"/>
          </ac:spMkLst>
        </pc:spChg>
        <pc:spChg chg="mod">
          <ac:chgData name="Vysaul Nyirongo" userId="dc6561df-a042-4a3d-acb6-dd094d837a78" providerId="ADAL" clId="{0F0FC760-C13B-43C5-9FAE-597FA21FBFD8}" dt="2025-04-12T02:00:59.201" v="98" actId="13926"/>
          <ac:spMkLst>
            <pc:docMk/>
            <pc:sldMk cId="3731188281" sldId="269"/>
            <ac:spMk id="3" creationId="{738FA059-D287-20A9-603B-B498D7A84124}"/>
          </ac:spMkLst>
        </pc:spChg>
      </pc:sldChg>
      <pc:sldChg chg="addSp delSp modSp">
        <pc:chgData name="Vysaul Nyirongo" userId="dc6561df-a042-4a3d-acb6-dd094d837a78" providerId="ADAL" clId="{0F0FC760-C13B-43C5-9FAE-597FA21FBFD8}" dt="2025-04-12T02:03:36.240" v="102" actId="1076"/>
        <pc:sldMkLst>
          <pc:docMk/>
          <pc:sldMk cId="1455479627" sldId="270"/>
        </pc:sldMkLst>
        <pc:picChg chg="del">
          <ac:chgData name="Vysaul Nyirongo" userId="dc6561df-a042-4a3d-acb6-dd094d837a78" providerId="ADAL" clId="{0F0FC760-C13B-43C5-9FAE-597FA21FBFD8}" dt="2025-04-12T02:03:19.819" v="99" actId="478"/>
          <ac:picMkLst>
            <pc:docMk/>
            <pc:sldMk cId="1455479627" sldId="270"/>
            <ac:picMk id="1026" creationId="{C58677FB-D4B3-3FE3-1393-5734946C5AEF}"/>
          </ac:picMkLst>
        </pc:picChg>
        <pc:picChg chg="add mod">
          <ac:chgData name="Vysaul Nyirongo" userId="dc6561df-a042-4a3d-acb6-dd094d837a78" providerId="ADAL" clId="{0F0FC760-C13B-43C5-9FAE-597FA21FBFD8}" dt="2025-04-12T02:03:36.240" v="102" actId="1076"/>
          <ac:picMkLst>
            <pc:docMk/>
            <pc:sldMk cId="1455479627" sldId="270"/>
            <ac:picMk id="5122" creationId="{AD496FA9-B18B-15EF-6404-E9C9D7F26C59}"/>
          </ac:picMkLst>
        </pc:picChg>
      </pc:sldChg>
      <pc:sldChg chg="addSp delSp modSp">
        <pc:chgData name="Vysaul Nyirongo" userId="dc6561df-a042-4a3d-acb6-dd094d837a78" providerId="ADAL" clId="{0F0FC760-C13B-43C5-9FAE-597FA21FBFD8}" dt="2025-04-12T02:04:40.960" v="107" actId="1076"/>
        <pc:sldMkLst>
          <pc:docMk/>
          <pc:sldMk cId="1832338913" sldId="271"/>
        </pc:sldMkLst>
        <pc:picChg chg="del">
          <ac:chgData name="Vysaul Nyirongo" userId="dc6561df-a042-4a3d-acb6-dd094d837a78" providerId="ADAL" clId="{0F0FC760-C13B-43C5-9FAE-597FA21FBFD8}" dt="2025-04-12T02:04:18.528" v="103" actId="478"/>
          <ac:picMkLst>
            <pc:docMk/>
            <pc:sldMk cId="1832338913" sldId="271"/>
            <ac:picMk id="2050" creationId="{BA68115E-5E95-8EAC-0D2D-3439AA2F4C62}"/>
          </ac:picMkLst>
        </pc:picChg>
        <pc:picChg chg="add mod">
          <ac:chgData name="Vysaul Nyirongo" userId="dc6561df-a042-4a3d-acb6-dd094d837a78" providerId="ADAL" clId="{0F0FC760-C13B-43C5-9FAE-597FA21FBFD8}" dt="2025-04-12T02:04:40.960" v="107" actId="1076"/>
          <ac:picMkLst>
            <pc:docMk/>
            <pc:sldMk cId="1832338913" sldId="271"/>
            <ac:picMk id="6146" creationId="{87BE6C83-ECF5-0C8A-587B-116628892FF2}"/>
          </ac:picMkLst>
        </pc:picChg>
      </pc:sldChg>
      <pc:sldChg chg="addSp delSp modSp">
        <pc:chgData name="Vysaul Nyirongo" userId="dc6561df-a042-4a3d-acb6-dd094d837a78" providerId="ADAL" clId="{0F0FC760-C13B-43C5-9FAE-597FA21FBFD8}" dt="2025-04-12T02:05:40.133" v="112" actId="1076"/>
        <pc:sldMkLst>
          <pc:docMk/>
          <pc:sldMk cId="2200904494" sldId="272"/>
        </pc:sldMkLst>
        <pc:picChg chg="del">
          <ac:chgData name="Vysaul Nyirongo" userId="dc6561df-a042-4a3d-acb6-dd094d837a78" providerId="ADAL" clId="{0F0FC760-C13B-43C5-9FAE-597FA21FBFD8}" dt="2025-04-12T02:05:20.357" v="108" actId="478"/>
          <ac:picMkLst>
            <pc:docMk/>
            <pc:sldMk cId="2200904494" sldId="272"/>
            <ac:picMk id="3074" creationId="{AEDC6525-0907-DB9E-1390-FB618557D4F1}"/>
          </ac:picMkLst>
        </pc:picChg>
        <pc:picChg chg="add mod">
          <ac:chgData name="Vysaul Nyirongo" userId="dc6561df-a042-4a3d-acb6-dd094d837a78" providerId="ADAL" clId="{0F0FC760-C13B-43C5-9FAE-597FA21FBFD8}" dt="2025-04-12T02:05:40.133" v="112" actId="1076"/>
          <ac:picMkLst>
            <pc:docMk/>
            <pc:sldMk cId="2200904494" sldId="272"/>
            <ac:picMk id="7170" creationId="{6B75EB0D-47B8-F51B-2491-7B130470F701}"/>
          </ac:picMkLst>
        </pc:picChg>
      </pc:sldChg>
      <pc:sldChg chg="modSp mod">
        <pc:chgData name="Vysaul Nyirongo" userId="dc6561df-a042-4a3d-acb6-dd094d837a78" providerId="ADAL" clId="{0F0FC760-C13B-43C5-9FAE-597FA21FBFD8}" dt="2025-04-12T02:07:43.138" v="129" actId="20577"/>
        <pc:sldMkLst>
          <pc:docMk/>
          <pc:sldMk cId="941200199" sldId="273"/>
        </pc:sldMkLst>
        <pc:spChg chg="mod">
          <ac:chgData name="Vysaul Nyirongo" userId="dc6561df-a042-4a3d-acb6-dd094d837a78" providerId="ADAL" clId="{0F0FC760-C13B-43C5-9FAE-597FA21FBFD8}" dt="2025-04-12T02:07:43.138" v="129" actId="20577"/>
          <ac:spMkLst>
            <pc:docMk/>
            <pc:sldMk cId="941200199" sldId="273"/>
            <ac:spMk id="3" creationId="{B4CE3AA8-285E-2D93-8459-C3758C8DA652}"/>
          </ac:spMkLst>
        </pc:spChg>
      </pc:sldChg>
      <pc:sldChg chg="modSp mod">
        <pc:chgData name="Vysaul Nyirongo" userId="dc6561df-a042-4a3d-acb6-dd094d837a78" providerId="ADAL" clId="{0F0FC760-C13B-43C5-9FAE-597FA21FBFD8}" dt="2025-04-12T02:10:00.112" v="132" actId="20577"/>
        <pc:sldMkLst>
          <pc:docMk/>
          <pc:sldMk cId="2773857797" sldId="274"/>
        </pc:sldMkLst>
        <pc:spChg chg="mod">
          <ac:chgData name="Vysaul Nyirongo" userId="dc6561df-a042-4a3d-acb6-dd094d837a78" providerId="ADAL" clId="{0F0FC760-C13B-43C5-9FAE-597FA21FBFD8}" dt="2025-04-12T02:10:00.112" v="132" actId="20577"/>
          <ac:spMkLst>
            <pc:docMk/>
            <pc:sldMk cId="2773857797" sldId="274"/>
            <ac:spMk id="3" creationId="{AC57D4C0-C71C-B2C5-0DB8-4B269AC3DC9B}"/>
          </ac:spMkLst>
        </pc:spChg>
      </pc:sldChg>
      <pc:sldChg chg="modSp mod">
        <pc:chgData name="Vysaul Nyirongo" userId="dc6561df-a042-4a3d-acb6-dd094d837a78" providerId="ADAL" clId="{0F0FC760-C13B-43C5-9FAE-597FA21FBFD8}" dt="2025-04-12T02:14:37.517" v="141" actId="6549"/>
        <pc:sldMkLst>
          <pc:docMk/>
          <pc:sldMk cId="4216728425" sldId="275"/>
        </pc:sldMkLst>
        <pc:spChg chg="mod">
          <ac:chgData name="Vysaul Nyirongo" userId="dc6561df-a042-4a3d-acb6-dd094d837a78" providerId="ADAL" clId="{0F0FC760-C13B-43C5-9FAE-597FA21FBFD8}" dt="2025-04-12T02:14:28.681" v="139" actId="1076"/>
          <ac:spMkLst>
            <pc:docMk/>
            <pc:sldMk cId="4216728425" sldId="275"/>
            <ac:spMk id="2" creationId="{E90D13E3-B05B-3728-DA89-1F43A770E7C9}"/>
          </ac:spMkLst>
        </pc:spChg>
        <pc:spChg chg="mod">
          <ac:chgData name="Vysaul Nyirongo" userId="dc6561df-a042-4a3d-acb6-dd094d837a78" providerId="ADAL" clId="{0F0FC760-C13B-43C5-9FAE-597FA21FBFD8}" dt="2025-04-12T02:14:37.517" v="141" actId="6549"/>
          <ac:spMkLst>
            <pc:docMk/>
            <pc:sldMk cId="4216728425" sldId="275"/>
            <ac:spMk id="3" creationId="{591332CC-1FC0-FF44-FFF2-4CDA9FAEFCC3}"/>
          </ac:spMkLst>
        </pc:spChg>
      </pc:sldChg>
    </pc:docChg>
  </pc:docChgLst>
  <pc:docChgLst>
    <pc:chgData name="Vysaul Nyirongo" userId="dc6561df-a042-4a3d-acb6-dd094d837a78" providerId="ADAL" clId="{F4537B05-320A-4992-91F3-AFF9740DD035}"/>
    <pc:docChg chg="undo redo custSel addSld delSld modSld delSection modSection">
      <pc:chgData name="Vysaul Nyirongo" userId="dc6561df-a042-4a3d-acb6-dd094d837a78" providerId="ADAL" clId="{F4537B05-320A-4992-91F3-AFF9740DD035}" dt="2025-03-31T21:48:54.313" v="608" actId="207"/>
      <pc:docMkLst>
        <pc:docMk/>
      </pc:docMkLst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490733488" sldId="256"/>
        </pc:sldMkLst>
      </pc:sldChg>
      <pc:sldChg chg="addSp delSp modSp mod">
        <pc:chgData name="Vysaul Nyirongo" userId="dc6561df-a042-4a3d-acb6-dd094d837a78" providerId="ADAL" clId="{F4537B05-320A-4992-91F3-AFF9740DD035}" dt="2025-03-31T21:48:54.313" v="608" actId="207"/>
        <pc:sldMkLst>
          <pc:docMk/>
          <pc:sldMk cId="4050660626" sldId="259"/>
        </pc:sldMkLst>
        <pc:spChg chg="mod">
          <ac:chgData name="Vysaul Nyirongo" userId="dc6561df-a042-4a3d-acb6-dd094d837a78" providerId="ADAL" clId="{F4537B05-320A-4992-91F3-AFF9740DD035}" dt="2025-03-31T21:47:45.553" v="596" actId="14100"/>
          <ac:spMkLst>
            <pc:docMk/>
            <pc:sldMk cId="4050660626" sldId="259"/>
            <ac:spMk id="2" creationId="{9D1B45A0-2E15-4DC9-BB40-08FBB74A42CE}"/>
          </ac:spMkLst>
        </pc:spChg>
        <pc:spChg chg="mod">
          <ac:chgData name="Vysaul Nyirongo" userId="dc6561df-a042-4a3d-acb6-dd094d837a78" providerId="ADAL" clId="{F4537B05-320A-4992-91F3-AFF9740DD035}" dt="2025-03-31T21:48:54.313" v="608" actId="207"/>
          <ac:spMkLst>
            <pc:docMk/>
            <pc:sldMk cId="4050660626" sldId="259"/>
            <ac:spMk id="7" creationId="{2F55F8C5-D985-0784-4F45-8531E7206F51}"/>
          </ac:spMkLst>
        </pc:spChg>
        <pc:picChg chg="add mod">
          <ac:chgData name="Vysaul Nyirongo" userId="dc6561df-a042-4a3d-acb6-dd094d837a78" providerId="ADAL" clId="{F4537B05-320A-4992-91F3-AFF9740DD035}" dt="2025-03-31T21:47:37.983" v="595"/>
          <ac:picMkLst>
            <pc:docMk/>
            <pc:sldMk cId="4050660626" sldId="259"/>
            <ac:picMk id="10" creationId="{B8B09280-696A-1FC9-3D4D-5E483C1C343F}"/>
          </ac:picMkLst>
        </pc:picChg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583357416" sldId="261"/>
        </pc:sldMkLst>
      </pc:sldChg>
      <pc:sldChg chg="addSp modSp mod modNotesTx">
        <pc:chgData name="Vysaul Nyirongo" userId="dc6561df-a042-4a3d-acb6-dd094d837a78" providerId="ADAL" clId="{F4537B05-320A-4992-91F3-AFF9740DD035}" dt="2025-03-31T20:35:02.868" v="325" actId="1076"/>
        <pc:sldMkLst>
          <pc:docMk/>
          <pc:sldMk cId="109215032" sldId="263"/>
        </pc:sldMkLst>
        <pc:spChg chg="mod">
          <ac:chgData name="Vysaul Nyirongo" userId="dc6561df-a042-4a3d-acb6-dd094d837a78" providerId="ADAL" clId="{F4537B05-320A-4992-91F3-AFF9740DD035}" dt="2025-03-31T20:31:28.594" v="293" actId="1076"/>
          <ac:spMkLst>
            <pc:docMk/>
            <pc:sldMk cId="109215032" sldId="263"/>
            <ac:spMk id="2" creationId="{2B2232D5-2290-427E-9EB0-381F757CC7D0}"/>
          </ac:spMkLst>
        </pc:spChg>
        <pc:spChg chg="mod">
          <ac:chgData name="Vysaul Nyirongo" userId="dc6561df-a042-4a3d-acb6-dd094d837a78" providerId="ADAL" clId="{F4537B05-320A-4992-91F3-AFF9740DD035}" dt="2025-03-31T20:31:25.467" v="292" actId="1076"/>
          <ac:spMkLst>
            <pc:docMk/>
            <pc:sldMk cId="109215032" sldId="263"/>
            <ac:spMk id="3" creationId="{D83650A1-1525-4FDE-91E5-E51FC2CA4ECC}"/>
          </ac:spMkLst>
        </pc:spChg>
      </pc:sldChg>
      <pc:sldChg chg="addSp delSp modSp add mod modNotesTx">
        <pc:chgData name="Vysaul Nyirongo" userId="dc6561df-a042-4a3d-acb6-dd094d837a78" providerId="ADAL" clId="{F4537B05-320A-4992-91F3-AFF9740DD035}" dt="2025-03-31T20:53:46.142" v="376" actId="1076"/>
        <pc:sldMkLst>
          <pc:docMk/>
          <pc:sldMk cId="979769721" sldId="264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3375365331" sldId="264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3567055063" sldId="266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49007479" sldId="268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642615040" sldId="272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650641626" sldId="273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938074331" sldId="276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853415607" sldId="282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931470177" sldId="283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535196992" sldId="289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572330961" sldId="291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2315311624" sldId="294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2457820035" sldId="295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937502493" sldId="296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082485324" sldId="303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2945161188" sldId="304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66274498" sldId="305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4204358940" sldId="308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082494201" sldId="310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3778905075" sldId="311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3033131153" sldId="316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657948107" sldId="317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458527454" sldId="325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2151297239" sldId="326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688288509" sldId="327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2593289994" sldId="328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706089930" sldId="329"/>
        </pc:sldMkLst>
      </pc:sldChg>
      <pc:sldMasterChg chg="delSldLayout">
        <pc:chgData name="Vysaul Nyirongo" userId="dc6561df-a042-4a3d-acb6-dd094d837a78" providerId="ADAL" clId="{F4537B05-320A-4992-91F3-AFF9740DD035}" dt="2025-03-31T20:03:39.467" v="29" actId="47"/>
        <pc:sldMasterMkLst>
          <pc:docMk/>
          <pc:sldMasterMk cId="3869934112" sldId="2147483648"/>
        </pc:sldMasterMkLst>
        <pc:sldLayoutChg chg="del">
          <pc:chgData name="Vysaul Nyirongo" userId="dc6561df-a042-4a3d-acb6-dd094d837a78" providerId="ADAL" clId="{F4537B05-320A-4992-91F3-AFF9740DD035}" dt="2025-03-31T20:03:39.467" v="29" actId="47"/>
          <pc:sldLayoutMkLst>
            <pc:docMk/>
            <pc:sldMasterMk cId="3869934112" sldId="2147483648"/>
            <pc:sldLayoutMk cId="2795224925" sldId="2147483658"/>
          </pc:sldLayoutMkLst>
        </pc:sldLayoutChg>
      </pc:sldMasterChg>
    </pc:docChg>
  </pc:docChgLst>
  <pc:docChgLst>
    <pc:chgData name="Vysaul Nyirongo" userId="dc6561df-a042-4a3d-acb6-dd094d837a78" providerId="ADAL" clId="{AD237848-F36D-4320-91DA-5BB2C8E6A61B}"/>
    <pc:docChg chg="undo redo custSel addSld delSld modSld">
      <pc:chgData name="Vysaul Nyirongo" userId="dc6561df-a042-4a3d-acb6-dd094d837a78" providerId="ADAL" clId="{AD237848-F36D-4320-91DA-5BB2C8E6A61B}" dt="2025-04-10T23:17:49.138" v="1067" actId="1076"/>
      <pc:docMkLst>
        <pc:docMk/>
      </pc:docMkLst>
      <pc:sldChg chg="modSp mod">
        <pc:chgData name="Vysaul Nyirongo" userId="dc6561df-a042-4a3d-acb6-dd094d837a78" providerId="ADAL" clId="{AD237848-F36D-4320-91DA-5BB2C8E6A61B}" dt="2025-04-10T01:05:40.504" v="19" actId="27636"/>
        <pc:sldMkLst>
          <pc:docMk/>
          <pc:sldMk cId="4050660626" sldId="259"/>
        </pc:sldMkLst>
        <pc:spChg chg="mod">
          <ac:chgData name="Vysaul Nyirongo" userId="dc6561df-a042-4a3d-acb6-dd094d837a78" providerId="ADAL" clId="{AD237848-F36D-4320-91DA-5BB2C8E6A61B}" dt="2025-04-10T01:03:09.058" v="4" actId="20577"/>
          <ac:spMkLst>
            <pc:docMk/>
            <pc:sldMk cId="4050660626" sldId="259"/>
            <ac:spMk id="2" creationId="{9D1B45A0-2E15-4DC9-BB40-08FBB74A42CE}"/>
          </ac:spMkLst>
        </pc:spChg>
        <pc:spChg chg="mod">
          <ac:chgData name="Vysaul Nyirongo" userId="dc6561df-a042-4a3d-acb6-dd094d837a78" providerId="ADAL" clId="{AD237848-F36D-4320-91DA-5BB2C8E6A61B}" dt="2025-04-10T01:05:40.504" v="19" actId="27636"/>
          <ac:spMkLst>
            <pc:docMk/>
            <pc:sldMk cId="4050660626" sldId="259"/>
            <ac:spMk id="7" creationId="{2F55F8C5-D985-0784-4F45-8531E7206F51}"/>
          </ac:spMkLst>
        </pc:spChg>
      </pc:sldChg>
      <pc:sldChg chg="delSp modSp mod">
        <pc:chgData name="Vysaul Nyirongo" userId="dc6561df-a042-4a3d-acb6-dd094d837a78" providerId="ADAL" clId="{AD237848-F36D-4320-91DA-5BB2C8E6A61B}" dt="2025-04-10T01:43:32.379" v="68" actId="20577"/>
        <pc:sldMkLst>
          <pc:docMk/>
          <pc:sldMk cId="109215032" sldId="263"/>
        </pc:sldMkLst>
        <pc:spChg chg="mod">
          <ac:chgData name="Vysaul Nyirongo" userId="dc6561df-a042-4a3d-acb6-dd094d837a78" providerId="ADAL" clId="{AD237848-F36D-4320-91DA-5BB2C8E6A61B}" dt="2025-04-10T01:09:52.694" v="66" actId="6549"/>
          <ac:spMkLst>
            <pc:docMk/>
            <pc:sldMk cId="109215032" sldId="263"/>
            <ac:spMk id="2" creationId="{2B2232D5-2290-427E-9EB0-381F757CC7D0}"/>
          </ac:spMkLst>
        </pc:spChg>
        <pc:spChg chg="mod">
          <ac:chgData name="Vysaul Nyirongo" userId="dc6561df-a042-4a3d-acb6-dd094d837a78" providerId="ADAL" clId="{AD237848-F36D-4320-91DA-5BB2C8E6A61B}" dt="2025-04-10T01:43:32.379" v="68" actId="20577"/>
          <ac:spMkLst>
            <pc:docMk/>
            <pc:sldMk cId="109215032" sldId="263"/>
            <ac:spMk id="3" creationId="{D83650A1-1525-4FDE-91E5-E51FC2CA4ECC}"/>
          </ac:spMkLst>
        </pc:spChg>
      </pc:sldChg>
      <pc:sldChg chg="addSp delSp modSp add mod">
        <pc:chgData name="Vysaul Nyirongo" userId="dc6561df-a042-4a3d-acb6-dd094d837a78" providerId="ADAL" clId="{AD237848-F36D-4320-91DA-5BB2C8E6A61B}" dt="2025-04-10T02:50:16.017" v="240" actId="20577"/>
        <pc:sldMkLst>
          <pc:docMk/>
          <pc:sldMk cId="418643659" sldId="264"/>
        </pc:sldMkLst>
        <pc:spChg chg="mod">
          <ac:chgData name="Vysaul Nyirongo" userId="dc6561df-a042-4a3d-acb6-dd094d837a78" providerId="ADAL" clId="{AD237848-F36D-4320-91DA-5BB2C8E6A61B}" dt="2025-04-10T02:50:16.017" v="240" actId="20577"/>
          <ac:spMkLst>
            <pc:docMk/>
            <pc:sldMk cId="418643659" sldId="264"/>
            <ac:spMk id="2" creationId="{E98525CC-94C6-D1EA-4F50-CEAAFD2D0A6F}"/>
          </ac:spMkLst>
        </pc:spChg>
        <pc:picChg chg="add mod">
          <ac:chgData name="Vysaul Nyirongo" userId="dc6561df-a042-4a3d-acb6-dd094d837a78" providerId="ADAL" clId="{AD237848-F36D-4320-91DA-5BB2C8E6A61B}" dt="2025-04-10T01:47:21.575" v="88" actId="1076"/>
          <ac:picMkLst>
            <pc:docMk/>
            <pc:sldMk cId="418643659" sldId="264"/>
            <ac:picMk id="8" creationId="{C8E54495-66F2-C98E-1013-4676E2769BFF}"/>
          </ac:picMkLst>
        </pc:picChg>
      </pc:sldChg>
      <pc:sldChg chg="del">
        <pc:chgData name="Vysaul Nyirongo" userId="dc6561df-a042-4a3d-acb6-dd094d837a78" providerId="ADAL" clId="{AD237848-F36D-4320-91DA-5BB2C8E6A61B}" dt="2025-04-10T01:43:42.038" v="69" actId="47"/>
        <pc:sldMkLst>
          <pc:docMk/>
          <pc:sldMk cId="979769721" sldId="264"/>
        </pc:sldMkLst>
      </pc:sldChg>
      <pc:sldChg chg="addSp delSp modSp add mod modAnim">
        <pc:chgData name="Vysaul Nyirongo" userId="dc6561df-a042-4a3d-acb6-dd094d837a78" providerId="ADAL" clId="{AD237848-F36D-4320-91DA-5BB2C8E6A61B}" dt="2025-04-10T03:06:31.071" v="301" actId="1076"/>
        <pc:sldMkLst>
          <pc:docMk/>
          <pc:sldMk cId="404501720" sldId="265"/>
        </pc:sldMkLst>
        <pc:spChg chg="mod">
          <ac:chgData name="Vysaul Nyirongo" userId="dc6561df-a042-4a3d-acb6-dd094d837a78" providerId="ADAL" clId="{AD237848-F36D-4320-91DA-5BB2C8E6A61B}" dt="2025-04-10T02:48:32.595" v="218" actId="20577"/>
          <ac:spMkLst>
            <pc:docMk/>
            <pc:sldMk cId="404501720" sldId="265"/>
            <ac:spMk id="2" creationId="{AAE44884-0349-264B-DC37-D5B4CFAAD3AC}"/>
          </ac:spMkLst>
        </pc:spChg>
        <pc:spChg chg="add mod">
          <ac:chgData name="Vysaul Nyirongo" userId="dc6561df-a042-4a3d-acb6-dd094d837a78" providerId="ADAL" clId="{AD237848-F36D-4320-91DA-5BB2C8E6A61B}" dt="2025-04-10T03:06:31.071" v="301" actId="1076"/>
          <ac:spMkLst>
            <pc:docMk/>
            <pc:sldMk cId="404501720" sldId="265"/>
            <ac:spMk id="5" creationId="{B32C3B2E-CB27-6980-A0C7-40A4BBB8E095}"/>
          </ac:spMkLst>
        </pc:spChg>
        <pc:picChg chg="add mod">
          <ac:chgData name="Vysaul Nyirongo" userId="dc6561df-a042-4a3d-acb6-dd094d837a78" providerId="ADAL" clId="{AD237848-F36D-4320-91DA-5BB2C8E6A61B}" dt="2025-04-10T02:44:47.803" v="195" actId="1076"/>
          <ac:picMkLst>
            <pc:docMk/>
            <pc:sldMk cId="404501720" sldId="265"/>
            <ac:picMk id="4" creationId="{B8D42550-1E32-C4C7-5BBB-8831F7C3B2C5}"/>
          </ac:picMkLst>
        </pc:picChg>
      </pc:sldChg>
      <pc:sldChg chg="delSp add del">
        <pc:chgData name="Vysaul Nyirongo" userId="dc6561df-a042-4a3d-acb6-dd094d837a78" providerId="ADAL" clId="{AD237848-F36D-4320-91DA-5BB2C8E6A61B}" dt="2025-04-10T02:15:21.416" v="134" actId="47"/>
        <pc:sldMkLst>
          <pc:docMk/>
          <pc:sldMk cId="1858434831" sldId="266"/>
        </pc:sldMkLst>
      </pc:sldChg>
      <pc:sldChg chg="modSp add mod">
        <pc:chgData name="Vysaul Nyirongo" userId="dc6561df-a042-4a3d-acb6-dd094d837a78" providerId="ADAL" clId="{AD237848-F36D-4320-91DA-5BB2C8E6A61B}" dt="2025-04-10T02:30:12.219" v="185" actId="20577"/>
        <pc:sldMkLst>
          <pc:docMk/>
          <pc:sldMk cId="2066999172" sldId="266"/>
        </pc:sldMkLst>
        <pc:spChg chg="mod">
          <ac:chgData name="Vysaul Nyirongo" userId="dc6561df-a042-4a3d-acb6-dd094d837a78" providerId="ADAL" clId="{AD237848-F36D-4320-91DA-5BB2C8E6A61B}" dt="2025-04-10T02:16:16.917" v="145" actId="20577"/>
          <ac:spMkLst>
            <pc:docMk/>
            <pc:sldMk cId="2066999172" sldId="266"/>
            <ac:spMk id="2" creationId="{AFDC3D84-3550-3CC6-FDFD-B8075EC145F2}"/>
          </ac:spMkLst>
        </pc:spChg>
        <pc:spChg chg="mod">
          <ac:chgData name="Vysaul Nyirongo" userId="dc6561df-a042-4a3d-acb6-dd094d837a78" providerId="ADAL" clId="{AD237848-F36D-4320-91DA-5BB2C8E6A61B}" dt="2025-04-10T02:30:12.219" v="185" actId="20577"/>
          <ac:spMkLst>
            <pc:docMk/>
            <pc:sldMk cId="2066999172" sldId="266"/>
            <ac:spMk id="3" creationId="{0C48F952-D180-4AEA-519C-68E03517E991}"/>
          </ac:spMkLst>
        </pc:spChg>
      </pc:sldChg>
      <pc:sldChg chg="modSp add del mod">
        <pc:chgData name="Vysaul Nyirongo" userId="dc6561df-a042-4a3d-acb6-dd094d837a78" providerId="ADAL" clId="{AD237848-F36D-4320-91DA-5BB2C8E6A61B}" dt="2025-04-10T02:50:47.147" v="241" actId="47"/>
        <pc:sldMkLst>
          <pc:docMk/>
          <pc:sldMk cId="1369794622" sldId="267"/>
        </pc:sldMkLst>
      </pc:sldChg>
      <pc:sldChg chg="addSp delSp modSp add mod">
        <pc:chgData name="Vysaul Nyirongo" userId="dc6561df-a042-4a3d-acb6-dd094d837a78" providerId="ADAL" clId="{AD237848-F36D-4320-91DA-5BB2C8E6A61B}" dt="2025-04-10T02:59:03.052" v="263" actId="1076"/>
        <pc:sldMkLst>
          <pc:docMk/>
          <pc:sldMk cId="2287411636" sldId="267"/>
        </pc:sldMkLst>
        <pc:spChg chg="mod">
          <ac:chgData name="Vysaul Nyirongo" userId="dc6561df-a042-4a3d-acb6-dd094d837a78" providerId="ADAL" clId="{AD237848-F36D-4320-91DA-5BB2C8E6A61B}" dt="2025-04-10T02:51:08.729" v="247" actId="20577"/>
          <ac:spMkLst>
            <pc:docMk/>
            <pc:sldMk cId="2287411636" sldId="267"/>
            <ac:spMk id="2" creationId="{70E41DDD-EA71-1884-7106-3112B03DAA51}"/>
          </ac:spMkLst>
        </pc:spChg>
      </pc:sldChg>
      <pc:sldChg chg="add del">
        <pc:chgData name="Vysaul Nyirongo" userId="dc6561df-a042-4a3d-acb6-dd094d837a78" providerId="ADAL" clId="{AD237848-F36D-4320-91DA-5BB2C8E6A61B}" dt="2025-04-10T02:50:47.147" v="241" actId="47"/>
        <pc:sldMkLst>
          <pc:docMk/>
          <pc:sldMk cId="1411002552" sldId="268"/>
        </pc:sldMkLst>
      </pc:sldChg>
      <pc:sldChg chg="addSp delSp modSp add mod modAnim">
        <pc:chgData name="Vysaul Nyirongo" userId="dc6561df-a042-4a3d-acb6-dd094d837a78" providerId="ADAL" clId="{AD237848-F36D-4320-91DA-5BB2C8E6A61B}" dt="2025-04-10T03:07:02.052" v="302" actId="255"/>
        <pc:sldMkLst>
          <pc:docMk/>
          <pc:sldMk cId="3575828591" sldId="268"/>
        </pc:sldMkLst>
        <pc:spChg chg="mod">
          <ac:chgData name="Vysaul Nyirongo" userId="dc6561df-a042-4a3d-acb6-dd094d837a78" providerId="ADAL" clId="{AD237848-F36D-4320-91DA-5BB2C8E6A61B}" dt="2025-04-10T02:51:17.736" v="252" actId="20577"/>
          <ac:spMkLst>
            <pc:docMk/>
            <pc:sldMk cId="3575828591" sldId="268"/>
            <ac:spMk id="2" creationId="{46B2D7B6-4042-7ECB-A661-55C5BC5C361B}"/>
          </ac:spMkLst>
        </pc:spChg>
        <pc:spChg chg="mod ord">
          <ac:chgData name="Vysaul Nyirongo" userId="dc6561df-a042-4a3d-acb6-dd094d837a78" providerId="ADAL" clId="{AD237848-F36D-4320-91DA-5BB2C8E6A61B}" dt="2025-04-10T03:07:02.052" v="302" actId="255"/>
          <ac:spMkLst>
            <pc:docMk/>
            <pc:sldMk cId="3575828591" sldId="268"/>
            <ac:spMk id="5" creationId="{7A7520C1-D32D-54FC-CF13-DBEE9780F29E}"/>
          </ac:spMkLst>
        </pc:spChg>
        <pc:picChg chg="add mod">
          <ac:chgData name="Vysaul Nyirongo" userId="dc6561df-a042-4a3d-acb6-dd094d837a78" providerId="ADAL" clId="{AD237848-F36D-4320-91DA-5BB2C8E6A61B}" dt="2025-04-10T03:03:57.924" v="279" actId="1076"/>
          <ac:picMkLst>
            <pc:docMk/>
            <pc:sldMk cId="3575828591" sldId="268"/>
            <ac:picMk id="6" creationId="{A98C19D4-6D71-5809-9B67-FB6777A9B04B}"/>
          </ac:picMkLst>
        </pc:picChg>
      </pc:sldChg>
      <pc:sldChg chg="modSp add mod">
        <pc:chgData name="Vysaul Nyirongo" userId="dc6561df-a042-4a3d-acb6-dd094d837a78" providerId="ADAL" clId="{AD237848-F36D-4320-91DA-5BB2C8E6A61B}" dt="2025-04-10T03:29:47.687" v="386" actId="1076"/>
        <pc:sldMkLst>
          <pc:docMk/>
          <pc:sldMk cId="3731188281" sldId="269"/>
        </pc:sldMkLst>
        <pc:spChg chg="mod">
          <ac:chgData name="Vysaul Nyirongo" userId="dc6561df-a042-4a3d-acb6-dd094d837a78" providerId="ADAL" clId="{AD237848-F36D-4320-91DA-5BB2C8E6A61B}" dt="2025-04-10T03:29:47.687" v="386" actId="1076"/>
          <ac:spMkLst>
            <pc:docMk/>
            <pc:sldMk cId="3731188281" sldId="269"/>
            <ac:spMk id="2" creationId="{A03CCA43-D91C-799A-EA86-8E9DB6D6046E}"/>
          </ac:spMkLst>
        </pc:spChg>
        <pc:spChg chg="mod">
          <ac:chgData name="Vysaul Nyirongo" userId="dc6561df-a042-4a3d-acb6-dd094d837a78" providerId="ADAL" clId="{AD237848-F36D-4320-91DA-5BB2C8E6A61B}" dt="2025-04-10T03:29:44.111" v="385" actId="14100"/>
          <ac:spMkLst>
            <pc:docMk/>
            <pc:sldMk cId="3731188281" sldId="269"/>
            <ac:spMk id="3" creationId="{738FA059-D287-20A9-603B-B498D7A84124}"/>
          </ac:spMkLst>
        </pc:spChg>
      </pc:sldChg>
      <pc:sldChg chg="addSp delSp modSp add mod">
        <pc:chgData name="Vysaul Nyirongo" userId="dc6561df-a042-4a3d-acb6-dd094d837a78" providerId="ADAL" clId="{AD237848-F36D-4320-91DA-5BB2C8E6A61B}" dt="2025-04-10T15:06:55.568" v="451" actId="1076"/>
        <pc:sldMkLst>
          <pc:docMk/>
          <pc:sldMk cId="1455479627" sldId="270"/>
        </pc:sldMkLst>
        <pc:spChg chg="mod">
          <ac:chgData name="Vysaul Nyirongo" userId="dc6561df-a042-4a3d-acb6-dd094d837a78" providerId="ADAL" clId="{AD237848-F36D-4320-91DA-5BB2C8E6A61B}" dt="2025-04-10T14:58:31.770" v="417" actId="1076"/>
          <ac:spMkLst>
            <pc:docMk/>
            <pc:sldMk cId="1455479627" sldId="270"/>
            <ac:spMk id="2" creationId="{66A56E25-D2D2-9CD1-5588-FD986B38D7B3}"/>
          </ac:spMkLst>
        </pc:spChg>
        <pc:spChg chg="add mod">
          <ac:chgData name="Vysaul Nyirongo" userId="dc6561df-a042-4a3d-acb6-dd094d837a78" providerId="ADAL" clId="{AD237848-F36D-4320-91DA-5BB2C8E6A61B}" dt="2025-04-10T14:57:48.129" v="413" actId="1076"/>
          <ac:spMkLst>
            <pc:docMk/>
            <pc:sldMk cId="1455479627" sldId="270"/>
            <ac:spMk id="4" creationId="{F2D92F1C-7B04-ED0A-A5C4-7005D1A26230}"/>
          </ac:spMkLst>
        </pc:spChg>
        <pc:picChg chg="add mod">
          <ac:chgData name="Vysaul Nyirongo" userId="dc6561df-a042-4a3d-acb6-dd094d837a78" providerId="ADAL" clId="{AD237848-F36D-4320-91DA-5BB2C8E6A61B}" dt="2025-04-10T15:06:55.568" v="451" actId="1076"/>
          <ac:picMkLst>
            <pc:docMk/>
            <pc:sldMk cId="1455479627" sldId="270"/>
            <ac:picMk id="13" creationId="{45BE8338-886B-B9E5-E18B-4F1C43A1DF52}"/>
          </ac:picMkLst>
        </pc:picChg>
      </pc:sldChg>
      <pc:sldChg chg="addSp delSp modSp add mod">
        <pc:chgData name="Vysaul Nyirongo" userId="dc6561df-a042-4a3d-acb6-dd094d837a78" providerId="ADAL" clId="{AD237848-F36D-4320-91DA-5BB2C8E6A61B}" dt="2025-04-10T15:06:48.163" v="450" actId="1076"/>
        <pc:sldMkLst>
          <pc:docMk/>
          <pc:sldMk cId="1832338913" sldId="271"/>
        </pc:sldMkLst>
        <pc:spChg chg="mod">
          <ac:chgData name="Vysaul Nyirongo" userId="dc6561df-a042-4a3d-acb6-dd094d837a78" providerId="ADAL" clId="{AD237848-F36D-4320-91DA-5BB2C8E6A61B}" dt="2025-04-10T15:04:31.903" v="439" actId="1076"/>
          <ac:spMkLst>
            <pc:docMk/>
            <pc:sldMk cId="1832338913" sldId="271"/>
            <ac:spMk id="4" creationId="{070A2C20-75E1-2679-D121-A3C32BF212BE}"/>
          </ac:spMkLst>
        </pc:spChg>
        <pc:picChg chg="add mod">
          <ac:chgData name="Vysaul Nyirongo" userId="dc6561df-a042-4a3d-acb6-dd094d837a78" providerId="ADAL" clId="{AD237848-F36D-4320-91DA-5BB2C8E6A61B}" dt="2025-04-10T15:06:48.163" v="450" actId="1076"/>
          <ac:picMkLst>
            <pc:docMk/>
            <pc:sldMk cId="1832338913" sldId="271"/>
            <ac:picMk id="5" creationId="{690BFC2E-EB51-444C-66A1-FC982A1B2373}"/>
          </ac:picMkLst>
        </pc:picChg>
      </pc:sldChg>
      <pc:sldChg chg="addSp delSp modSp add mod">
        <pc:chgData name="Vysaul Nyirongo" userId="dc6561df-a042-4a3d-acb6-dd094d837a78" providerId="ADAL" clId="{AD237848-F36D-4320-91DA-5BB2C8E6A61B}" dt="2025-04-10T15:31:05.125" v="464" actId="1076"/>
        <pc:sldMkLst>
          <pc:docMk/>
          <pc:sldMk cId="2200904494" sldId="272"/>
        </pc:sldMkLst>
        <pc:spChg chg="mod">
          <ac:chgData name="Vysaul Nyirongo" userId="dc6561df-a042-4a3d-acb6-dd094d837a78" providerId="ADAL" clId="{AD237848-F36D-4320-91DA-5BB2C8E6A61B}" dt="2025-04-10T15:29:57.761" v="455" actId="20577"/>
          <ac:spMkLst>
            <pc:docMk/>
            <pc:sldMk cId="2200904494" sldId="272"/>
            <ac:spMk id="4" creationId="{FC0C8642-DCD6-4606-47D8-4C33E83F16B7}"/>
          </ac:spMkLst>
        </pc:spChg>
        <pc:picChg chg="add mod">
          <ac:chgData name="Vysaul Nyirongo" userId="dc6561df-a042-4a3d-acb6-dd094d837a78" providerId="ADAL" clId="{AD237848-F36D-4320-91DA-5BB2C8E6A61B}" dt="2025-04-10T15:31:05.125" v="464" actId="1076"/>
          <ac:picMkLst>
            <pc:docMk/>
            <pc:sldMk cId="2200904494" sldId="272"/>
            <ac:picMk id="6" creationId="{55AE5172-EAFA-B78E-330A-EE2F1F25B689}"/>
          </ac:picMkLst>
        </pc:picChg>
      </pc:sldChg>
      <pc:sldChg chg="addSp delSp modSp add mod">
        <pc:chgData name="Vysaul Nyirongo" userId="dc6561df-a042-4a3d-acb6-dd094d837a78" providerId="ADAL" clId="{AD237848-F36D-4320-91DA-5BB2C8E6A61B}" dt="2025-04-10T22:29:20.621" v="957" actId="20577"/>
        <pc:sldMkLst>
          <pc:docMk/>
          <pc:sldMk cId="941200199" sldId="273"/>
        </pc:sldMkLst>
        <pc:spChg chg="mod ord">
          <ac:chgData name="Vysaul Nyirongo" userId="dc6561df-a042-4a3d-acb6-dd094d837a78" providerId="ADAL" clId="{AD237848-F36D-4320-91DA-5BB2C8E6A61B}" dt="2025-04-10T21:01:31.712" v="939" actId="1076"/>
          <ac:spMkLst>
            <pc:docMk/>
            <pc:sldMk cId="941200199" sldId="273"/>
            <ac:spMk id="3" creationId="{B4CE3AA8-285E-2D93-8459-C3758C8DA652}"/>
          </ac:spMkLst>
        </pc:spChg>
        <pc:spChg chg="add mod">
          <ac:chgData name="Vysaul Nyirongo" userId="dc6561df-a042-4a3d-acb6-dd094d837a78" providerId="ADAL" clId="{AD237848-F36D-4320-91DA-5BB2C8E6A61B}" dt="2025-04-10T22:29:20.621" v="957" actId="20577"/>
          <ac:spMkLst>
            <pc:docMk/>
            <pc:sldMk cId="941200199" sldId="273"/>
            <ac:spMk id="6" creationId="{9A5A9345-0770-325D-F9DA-7869CDD79835}"/>
          </ac:spMkLst>
        </pc:spChg>
        <pc:spChg chg="add mod">
          <ac:chgData name="Vysaul Nyirongo" userId="dc6561df-a042-4a3d-acb6-dd094d837a78" providerId="ADAL" clId="{AD237848-F36D-4320-91DA-5BB2C8E6A61B}" dt="2025-04-10T15:33:30.910" v="476" actId="14100"/>
          <ac:spMkLst>
            <pc:docMk/>
            <pc:sldMk cId="941200199" sldId="273"/>
            <ac:spMk id="7" creationId="{7CA52A7F-9E27-126C-967D-7056CE4E96B2}"/>
          </ac:spMkLst>
        </pc:spChg>
      </pc:sldChg>
      <pc:sldChg chg="addSp modSp add mod">
        <pc:chgData name="Vysaul Nyirongo" userId="dc6561df-a042-4a3d-acb6-dd094d837a78" providerId="ADAL" clId="{AD237848-F36D-4320-91DA-5BB2C8E6A61B}" dt="2025-04-10T22:48:11.619" v="1011" actId="14100"/>
        <pc:sldMkLst>
          <pc:docMk/>
          <pc:sldMk cId="2773857797" sldId="274"/>
        </pc:sldMkLst>
        <pc:spChg chg="mod">
          <ac:chgData name="Vysaul Nyirongo" userId="dc6561df-a042-4a3d-acb6-dd094d837a78" providerId="ADAL" clId="{AD237848-F36D-4320-91DA-5BB2C8E6A61B}" dt="2025-04-10T22:43:11.291" v="982" actId="20577"/>
          <ac:spMkLst>
            <pc:docMk/>
            <pc:sldMk cId="2773857797" sldId="274"/>
            <ac:spMk id="3" creationId="{AC57D4C0-C71C-B2C5-0DB8-4B269AC3DC9B}"/>
          </ac:spMkLst>
        </pc:spChg>
        <pc:spChg chg="mod">
          <ac:chgData name="Vysaul Nyirongo" userId="dc6561df-a042-4a3d-acb6-dd094d837a78" providerId="ADAL" clId="{AD237848-F36D-4320-91DA-5BB2C8E6A61B}" dt="2025-04-10T22:48:11.619" v="1011" actId="14100"/>
          <ac:spMkLst>
            <pc:docMk/>
            <pc:sldMk cId="2773857797" sldId="274"/>
            <ac:spMk id="6" creationId="{34A8C87B-FC2A-5A79-252B-41544F6BFD1D}"/>
          </ac:spMkLst>
        </pc:spChg>
        <pc:spChg chg="mod">
          <ac:chgData name="Vysaul Nyirongo" userId="dc6561df-a042-4a3d-acb6-dd094d837a78" providerId="ADAL" clId="{AD237848-F36D-4320-91DA-5BB2C8E6A61B}" dt="2025-04-10T22:48:02.090" v="1010" actId="14100"/>
          <ac:spMkLst>
            <pc:docMk/>
            <pc:sldMk cId="2773857797" sldId="274"/>
            <ac:spMk id="7" creationId="{D16B1447-F2B3-936D-1CC9-85911B8FB3E6}"/>
          </ac:spMkLst>
        </pc:spChg>
        <pc:graphicFrameChg chg="add mod modGraphic">
          <ac:chgData name="Vysaul Nyirongo" userId="dc6561df-a042-4a3d-acb6-dd094d837a78" providerId="ADAL" clId="{AD237848-F36D-4320-91DA-5BB2C8E6A61B}" dt="2025-04-10T22:47:19.755" v="1009" actId="13926"/>
          <ac:graphicFrameMkLst>
            <pc:docMk/>
            <pc:sldMk cId="2773857797" sldId="274"/>
            <ac:graphicFrameMk id="2" creationId="{52F96C95-5168-9EFA-893E-12627191829A}"/>
          </ac:graphicFrameMkLst>
        </pc:graphicFrameChg>
      </pc:sldChg>
      <pc:sldChg chg="modSp add mod">
        <pc:chgData name="Vysaul Nyirongo" userId="dc6561df-a042-4a3d-acb6-dd094d837a78" providerId="ADAL" clId="{AD237848-F36D-4320-91DA-5BB2C8E6A61B}" dt="2025-04-10T23:17:49.138" v="1067" actId="1076"/>
        <pc:sldMkLst>
          <pc:docMk/>
          <pc:sldMk cId="4216728425" sldId="275"/>
        </pc:sldMkLst>
        <pc:spChg chg="mod">
          <ac:chgData name="Vysaul Nyirongo" userId="dc6561df-a042-4a3d-acb6-dd094d837a78" providerId="ADAL" clId="{AD237848-F36D-4320-91DA-5BB2C8E6A61B}" dt="2025-04-10T23:17:49.138" v="1067" actId="1076"/>
          <ac:spMkLst>
            <pc:docMk/>
            <pc:sldMk cId="4216728425" sldId="275"/>
            <ac:spMk id="2" creationId="{E90D13E3-B05B-3728-DA89-1F43A770E7C9}"/>
          </ac:spMkLst>
        </pc:spChg>
        <pc:spChg chg="mod">
          <ac:chgData name="Vysaul Nyirongo" userId="dc6561df-a042-4a3d-acb6-dd094d837a78" providerId="ADAL" clId="{AD237848-F36D-4320-91DA-5BB2C8E6A61B}" dt="2025-04-10T23:17:41.046" v="1065" actId="20577"/>
          <ac:spMkLst>
            <pc:docMk/>
            <pc:sldMk cId="4216728425" sldId="275"/>
            <ac:spMk id="3" creationId="{591332CC-1FC0-FF44-FFF2-4CDA9FAEFCC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1C042-D04E-4ED6-B5A4-98E7EB12BC16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2A133-75DA-4806-8E3E-C5E9A265F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83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33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38EE13-A101-C782-593A-27AEF55290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EFB125-8B3D-C4A3-7037-A5BA7AFFD1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A9ECF99-9B4B-795D-00BC-FD31B652BA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1A8B4-4254-8B34-45D7-1A708C77FB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25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8F32B9-EABE-6AC0-EEFC-2E76ECC1EE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0F332F-1028-FC72-EC5E-19EB99490F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5E4623-7C97-CDA0-CE7F-67CFB2F189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DD71AE-7C9D-727E-023C-8942254BAA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985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87466-ACBB-F385-039B-527CEC90C9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E5A081B-279A-63F8-854E-6E3A5E7702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04657F5-503C-36B9-1726-2ACD7E2D32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D59A90-B8C4-51F5-3D4A-93AFF244F8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14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7B1DBC-E12B-7660-34AD-2BCB70C3E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6831E9-7AC3-8877-CAD8-ACAB614550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75C1E4A-0969-B78E-F5DF-1321AF7741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AA9CB-3C48-6884-12F4-8DED523403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947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991C6-5CA8-0C7F-A300-28C998D54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1A082D-8B90-1DCE-6928-03AB14FE2B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2E0E4B0-1FAA-2FA1-A65B-4B5E58FBF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2D590-7A89-7618-E80B-431CB34687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93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84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8A4616-BBE8-455C-45D6-FA9EBACB43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EA01B9-1FB9-5C7C-945F-D4F0775B07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304630-A187-30A6-2A0F-F95262D603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12114-DFA0-5273-10E4-990348D9D3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17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021BD5-5784-68A3-9507-9170D69D5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C1656C6-4367-96D6-C5D4-A80CC0EA70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7F9DD2-8076-37E6-5E22-18F0186C58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D8C4E2-E799-8226-957D-42147BFF8A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10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F6D4D7-EB5A-54E5-5DEB-CDBCCA4B4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74D7A8-74FE-7347-8121-594DFDFFF2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F90BD9-3B8D-835F-E0B6-1309FFE1A5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2AB999-592C-C49B-62D1-E478379E83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74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D30A0-9A50-BB87-5998-9526874D30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B49A82-248B-E658-2DBD-A165833A16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B737B6-2FBE-4D3A-1EA5-C324F7C7D7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B93DC-916F-ACCB-BE22-E7537EA425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5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ACA04-406F-6A15-DC98-3A5985251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9051FD2-C70B-0777-2CD8-AAE8F52BEB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687664-2CBB-3263-CD53-494ACDF291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008B14-CB9F-1F6E-785B-EA21983776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82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E232D0-8650-753B-6EB8-9148F4343C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60F012-F139-DCA7-3BD7-23F58EF031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680C90-F740-7FE7-3EFB-BF2C9668FC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EA953-06AE-9467-9417-BDDA39C68D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94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BE19E5-4855-0D74-C524-00986E2972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DC9839-0DB8-E70E-BEF1-6BDC94352E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7DFD69-BE3D-7AFB-49C6-C4CD5EE92F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DE46F-D71C-FB30-8379-3BE5E70311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07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E5DA5-5CAA-4DA5-AF5C-0847A9C5D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FF6854-955D-48DB-BD6C-4FB37CE3C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9865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70AEA-68DA-43F3-8AFC-2B981DB45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8F27A46-C156-4236-AAC4-5C8ADB73F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723011"/>
            <a:ext cx="10804742" cy="1080001"/>
          </a:xfrm>
          <a:prstGeom prst="rect">
            <a:avLst/>
          </a:prstGeom>
        </p:spPr>
        <p:txBody>
          <a:bodyPr anchor="ctr"/>
          <a:lstStyle>
            <a:lvl1pPr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797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0AAE-7259-4C5C-A871-1967B957BB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DC6B3-D3E0-48FC-B136-263FE5C85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9">
            <a:extLst>
              <a:ext uri="{FF2B5EF4-FFF2-40B4-BE49-F238E27FC236}">
                <a16:creationId xmlns:a16="http://schemas.microsoft.com/office/drawing/2014/main" id="{99A19298-C755-7F70-F59A-7EDCDEB5F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723011"/>
            <a:ext cx="10804742" cy="1080001"/>
          </a:xfrm>
          <a:prstGeom prst="rect">
            <a:avLst/>
          </a:prstGeom>
        </p:spPr>
        <p:txBody>
          <a:bodyPr anchor="ctr"/>
          <a:lstStyle>
            <a:lvl1pPr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824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77298-E825-4C31-82A4-9DE05E4B5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37191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F66F9-7BCB-4216-9A45-74B61C65B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1" y="231718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DA40E2-DE0C-4BCA-A0D5-3DADEC908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91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1B1D39-B972-48DE-AD65-EC7E385AC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1718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9">
            <a:extLst>
              <a:ext uri="{FF2B5EF4-FFF2-40B4-BE49-F238E27FC236}">
                <a16:creationId xmlns:a16="http://schemas.microsoft.com/office/drawing/2014/main" id="{7395CA6B-F3F3-CA3C-B07C-B5615C9D7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723011"/>
            <a:ext cx="10804742" cy="1080001"/>
          </a:xfrm>
          <a:prstGeom prst="rect">
            <a:avLst/>
          </a:prstGeom>
        </p:spPr>
        <p:txBody>
          <a:bodyPr anchor="ctr"/>
          <a:lstStyle>
            <a:lvl1pPr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097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>
            <a:extLst>
              <a:ext uri="{FF2B5EF4-FFF2-40B4-BE49-F238E27FC236}">
                <a16:creationId xmlns:a16="http://schemas.microsoft.com/office/drawing/2014/main" id="{E21BD548-459A-9B40-F83E-4A02CEF36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723011"/>
            <a:ext cx="10804742" cy="1080001"/>
          </a:xfrm>
          <a:prstGeom prst="rect">
            <a:avLst/>
          </a:prstGeom>
        </p:spPr>
        <p:txBody>
          <a:bodyPr anchor="ctr"/>
          <a:lstStyle>
            <a:lvl1pPr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4875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1E868-B544-4A9C-904D-3094D6BB3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363206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B926-D4EE-49E2-9ED0-8A00E294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6320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580A4-67E0-4CF4-A327-7776F8141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68876"/>
            <a:ext cx="3932237" cy="31679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9">
            <a:extLst>
              <a:ext uri="{FF2B5EF4-FFF2-40B4-BE49-F238E27FC236}">
                <a16:creationId xmlns:a16="http://schemas.microsoft.com/office/drawing/2014/main" id="{F607F5E1-0D9A-BE82-84EB-42B1BD7C8BDD}"/>
              </a:ext>
            </a:extLst>
          </p:cNvPr>
          <p:cNvSpPr txBox="1">
            <a:spLocks/>
          </p:cNvSpPr>
          <p:nvPr userDrawn="1"/>
        </p:nvSpPr>
        <p:spPr>
          <a:xfrm>
            <a:off x="130629" y="723011"/>
            <a:ext cx="10804742" cy="108000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597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0CA6B9C-6C6E-3AC0-B2DF-BC24801576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" t="7292" b="3494"/>
          <a:stretch/>
        </p:blipFill>
        <p:spPr>
          <a:xfrm>
            <a:off x="-68179" y="-5242"/>
            <a:ext cx="12201312" cy="6868484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C89A0-7918-4EDF-ADD8-611BA234D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7531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47E64B48-EEB5-6CA6-6EB7-FF2A7B7A0C4E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15355" y="251517"/>
            <a:ext cx="2856799" cy="4200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EDF74C-CCDC-766B-240D-4E46438ED9D0}"/>
              </a:ext>
            </a:extLst>
          </p:cNvPr>
          <p:cNvSpPr txBox="1"/>
          <p:nvPr userDrawn="1"/>
        </p:nvSpPr>
        <p:spPr>
          <a:xfrm>
            <a:off x="1477832" y="6337300"/>
            <a:ext cx="5343072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500" b="1" spc="-50">
                <a:latin typeface="Roboto" panose="02000000000000000000" pitchFamily="2" charset="0"/>
                <a:ea typeface="Roboto" panose="02000000000000000000" pitchFamily="2" charset="0"/>
              </a:rPr>
              <a:t>Statistics Division</a:t>
            </a:r>
          </a:p>
        </p:txBody>
      </p:sp>
    </p:spTree>
    <p:extLst>
      <p:ext uri="{BB962C8B-B14F-4D97-AF65-F5344CB8AC3E}">
        <p14:creationId xmlns:p14="http://schemas.microsoft.com/office/powerpoint/2010/main" val="386993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yirongov@un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B45A0-2E15-4DC9-BB40-08FBB74A4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1503863"/>
            <a:ext cx="11166941" cy="76103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Pre-workshop questionnaire</a:t>
            </a:r>
            <a:endParaRPr lang="en-GB" sz="2800" b="1" dirty="0">
              <a:solidFill>
                <a:schemeClr val="accent1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F55F8C5-D985-0784-4F45-8531E7206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5864" y="2264897"/>
            <a:ext cx="9144000" cy="1471881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Capacity to implement IMTS 2026 and MSITS 2026;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Demand and capacity to implement integrating Business and Trade Statistics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by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Vysaul Nyirongo (email: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nyirongov@un.org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8B09280-696A-1FC9-3D4D-5E483C1C34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3736778"/>
            <a:ext cx="11166940" cy="231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60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A85AD7-0165-C134-C770-D60E2B2FC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1E55-E95D-B396-3889-6D867B84E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503" y="930545"/>
            <a:ext cx="8655486" cy="508281"/>
          </a:xfrm>
        </p:spPr>
        <p:txBody>
          <a:bodyPr anchor="ctr">
            <a:normAutofit/>
          </a:bodyPr>
          <a:lstStyle/>
          <a:p>
            <a:pPr marL="344488"/>
            <a:r>
              <a:rPr lang="en-US" sz="1800" b="1" noProof="0" dirty="0">
                <a:solidFill>
                  <a:schemeClr val="bg1">
                    <a:lumMod val="75000"/>
                  </a:schemeClr>
                </a:solidFill>
              </a:rPr>
              <a:t>Demand and capacity to implement integrating Business and Trade Statistics</a:t>
            </a:r>
            <a:endParaRPr lang="en-GB" sz="1800" b="1" noProof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70A2C20-75E1-2679-D121-A3C32BF212BE}"/>
              </a:ext>
            </a:extLst>
          </p:cNvPr>
          <p:cNvSpPr txBox="1">
            <a:spLocks/>
          </p:cNvSpPr>
          <p:nvPr/>
        </p:nvSpPr>
        <p:spPr>
          <a:xfrm>
            <a:off x="906517" y="1197556"/>
            <a:ext cx="9933124" cy="84206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 dirty="0"/>
              <a:t>Level of priority on integrating business and trade statistics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0BFC2E-EB51-444C-66A1-FC982A1B2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652065"/>
            <a:ext cx="1792887" cy="2057103"/>
          </a:xfrm>
          <a:prstGeom prst="rect">
            <a:avLst/>
          </a:prstGeom>
        </p:spPr>
      </p:pic>
      <p:pic>
        <p:nvPicPr>
          <p:cNvPr id="6146" name="Picture 2">
            <a:extLst>
              <a:ext uri="{FF2B5EF4-FFF2-40B4-BE49-F238E27FC236}">
                <a16:creationId xmlns:a16="http://schemas.microsoft.com/office/drawing/2014/main" id="{87BE6C83-ECF5-0C8A-587B-116628892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154" y="2165711"/>
            <a:ext cx="3291840" cy="329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338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7A6FF0-9993-9D92-C581-532B9F9916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4542A-87A6-2D68-1E0D-15A7A8CBB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503" y="930545"/>
            <a:ext cx="8655486" cy="508281"/>
          </a:xfrm>
        </p:spPr>
        <p:txBody>
          <a:bodyPr anchor="ctr">
            <a:normAutofit/>
          </a:bodyPr>
          <a:lstStyle/>
          <a:p>
            <a:pPr marL="344488"/>
            <a:r>
              <a:rPr lang="en-US" sz="1800" b="1" noProof="0" dirty="0">
                <a:solidFill>
                  <a:schemeClr val="bg1">
                    <a:lumMod val="75000"/>
                  </a:schemeClr>
                </a:solidFill>
              </a:rPr>
              <a:t>Demand and capacity to implement integrating Business and Trade Statistics</a:t>
            </a:r>
            <a:endParaRPr lang="en-GB" sz="1800" b="1" noProof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C0C8642-DCD6-4606-47D8-4C33E83F16B7}"/>
              </a:ext>
            </a:extLst>
          </p:cNvPr>
          <p:cNvSpPr txBox="1">
            <a:spLocks/>
          </p:cNvSpPr>
          <p:nvPr/>
        </p:nvSpPr>
        <p:spPr>
          <a:xfrm>
            <a:off x="906517" y="1197556"/>
            <a:ext cx="9933124" cy="84206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 dirty="0"/>
              <a:t>Policy relevance of integrating business and trade statistics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AE5172-EAFA-B78E-330A-EE2F1F25B6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0418" y="2927409"/>
            <a:ext cx="2477649" cy="1993511"/>
          </a:xfrm>
          <a:prstGeom prst="rect">
            <a:avLst/>
          </a:prstGeom>
        </p:spPr>
      </p:pic>
      <p:pic>
        <p:nvPicPr>
          <p:cNvPr id="7170" name="Picture 2">
            <a:extLst>
              <a:ext uri="{FF2B5EF4-FFF2-40B4-BE49-F238E27FC236}">
                <a16:creationId xmlns:a16="http://schemas.microsoft.com/office/drawing/2014/main" id="{6B75EB0D-47B8-F51B-2491-7B130470F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2278244"/>
            <a:ext cx="3291840" cy="329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904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01A68E-EDF1-99D7-19D2-2BB039A468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E3AA8-285E-2D93-8459-C3758C8DA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3496" y="1973501"/>
            <a:ext cx="10982408" cy="3953954"/>
          </a:xfrm>
        </p:spPr>
        <p:txBody>
          <a:bodyPr>
            <a:noAutofit/>
          </a:bodyPr>
          <a:lstStyle/>
          <a:p>
            <a:pPr>
              <a:buSzPct val="100000"/>
            </a:pPr>
            <a:r>
              <a:rPr lang="en-US" sz="2400" noProof="0" dirty="0"/>
              <a:t>Different data sources, with different concepts and coverage: harmonization, standardization, or linking data can be difficult.</a:t>
            </a:r>
            <a:endParaRPr lang="en-US" sz="2400" dirty="0">
              <a:highlight>
                <a:srgbClr val="C0C0C0"/>
              </a:highlight>
            </a:endParaRPr>
          </a:p>
          <a:p>
            <a:r>
              <a:rPr lang="en-US" sz="2400" noProof="0" dirty="0"/>
              <a:t>Institutional arrangements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Lack of SBR; Legal framework to establish SBR;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Data confidentiality principles among partner agencies</a:t>
            </a:r>
          </a:p>
          <a:p>
            <a:r>
              <a:rPr lang="en-US" sz="2400" noProof="0" dirty="0"/>
              <a:t>Activities in the informal sector. </a:t>
            </a:r>
          </a:p>
          <a:p>
            <a:r>
              <a:rPr lang="en-US" sz="2400" noProof="0" dirty="0"/>
              <a:t>Intra-firm transactions and transfer pricing of MNEs are hard to measure</a:t>
            </a:r>
            <a:r>
              <a:rPr lang="en-US" sz="2400" dirty="0"/>
              <a:t>.</a:t>
            </a:r>
          </a:p>
          <a:p>
            <a:r>
              <a:rPr lang="en-US" sz="2400" noProof="0" dirty="0"/>
              <a:t>Integrating social dimensions (gender, sustainability and  inclusion) is complex</a:t>
            </a:r>
          </a:p>
          <a:p>
            <a:r>
              <a:rPr lang="en-US" sz="2400" dirty="0"/>
              <a:t>Difficulty generating TEC and STEC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A5A9345-0770-325D-F9DA-7869CDD79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503" y="930545"/>
            <a:ext cx="8655486" cy="508281"/>
          </a:xfrm>
        </p:spPr>
        <p:txBody>
          <a:bodyPr anchor="ctr">
            <a:normAutofit/>
          </a:bodyPr>
          <a:lstStyle/>
          <a:p>
            <a:pPr marL="344488"/>
            <a:r>
              <a:rPr lang="en-US" sz="1800" b="1" noProof="0" dirty="0">
                <a:solidFill>
                  <a:schemeClr val="bg1">
                    <a:lumMod val="75000"/>
                  </a:schemeClr>
                </a:solidFill>
              </a:rPr>
              <a:t>Demand and capacity to implement integrating Business and Trade Statistics:</a:t>
            </a:r>
            <a:endParaRPr lang="en-GB" sz="1800" b="1" noProof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CA52A7F-9E27-126C-967D-7056CE4E96B2}"/>
              </a:ext>
            </a:extLst>
          </p:cNvPr>
          <p:cNvSpPr txBox="1">
            <a:spLocks/>
          </p:cNvSpPr>
          <p:nvPr/>
        </p:nvSpPr>
        <p:spPr>
          <a:xfrm>
            <a:off x="716096" y="1197556"/>
            <a:ext cx="10123545" cy="62022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 dirty="0"/>
              <a:t>Main challenges in integrating business and trade statistics</a:t>
            </a:r>
          </a:p>
        </p:txBody>
      </p:sp>
    </p:spTree>
    <p:extLst>
      <p:ext uri="{BB962C8B-B14F-4D97-AF65-F5344CB8AC3E}">
        <p14:creationId xmlns:p14="http://schemas.microsoft.com/office/powerpoint/2010/main" val="941200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3B81A-165D-34B1-2844-DE6625B0C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7D4C0-C71C-B2C5-0DB8-4B269AC3DC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3496" y="1973501"/>
            <a:ext cx="10982408" cy="3953954"/>
          </a:xfrm>
        </p:spPr>
        <p:txBody>
          <a:bodyPr>
            <a:noAutofit/>
          </a:bodyPr>
          <a:lstStyle/>
          <a:p>
            <a:pPr>
              <a:buSzPct val="100000"/>
            </a:pPr>
            <a:r>
              <a:rPr lang="en-US" sz="2400" noProof="0" dirty="0"/>
              <a:t>The role of statistical agencies in compiling trade in services statistics.</a:t>
            </a:r>
          </a:p>
          <a:p>
            <a:pPr>
              <a:buSzPct val="100000"/>
            </a:pPr>
            <a:r>
              <a:rPr lang="en-US" sz="2400" noProof="0" dirty="0"/>
              <a:t>Countries' experiences in linking trade and business statistics.</a:t>
            </a:r>
          </a:p>
          <a:p>
            <a:pPr>
              <a:buSzPct val="100000"/>
            </a:pPr>
            <a:r>
              <a:rPr lang="en-US" sz="2400" noProof="0" dirty="0"/>
              <a:t>Trade indicators and dissemination.</a:t>
            </a:r>
          </a:p>
          <a:p>
            <a:pPr>
              <a:buSzPct val="100000"/>
            </a:pPr>
            <a:r>
              <a:rPr lang="en-US" sz="2400" noProof="0" dirty="0"/>
              <a:t>Legislative changes that help establish a business register and amend trade statistics.</a:t>
            </a:r>
          </a:p>
          <a:p>
            <a:pPr>
              <a:buSzPct val="100000"/>
            </a:pPr>
            <a:r>
              <a:rPr lang="en-US" sz="2400" noProof="0" dirty="0"/>
              <a:t>Digital trade statistics.</a:t>
            </a:r>
          </a:p>
          <a:p>
            <a:r>
              <a:rPr lang="en-US" sz="2400" noProof="0" dirty="0"/>
              <a:t>Key Changes for IMTS and MSITS (including anticipated challenges, and suggested </a:t>
            </a:r>
            <a:r>
              <a:rPr lang="en-US" sz="2400" dirty="0"/>
              <a:t>s</a:t>
            </a:r>
            <a:r>
              <a:rPr lang="en-US" sz="2400" noProof="0" dirty="0" err="1"/>
              <a:t>olutions</a:t>
            </a:r>
            <a:r>
              <a:rPr lang="en-US" sz="2400" noProof="0" dirty="0"/>
              <a:t>):</a:t>
            </a:r>
            <a:br>
              <a:rPr lang="en-US" sz="2400" noProof="0" dirty="0"/>
            </a:br>
            <a:endParaRPr lang="en-US" sz="2400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4A8C87B-FC2A-5A79-252B-41544F6B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783" y="930545"/>
            <a:ext cx="7802206" cy="508281"/>
          </a:xfrm>
        </p:spPr>
        <p:txBody>
          <a:bodyPr anchor="ctr">
            <a:normAutofit/>
          </a:bodyPr>
          <a:lstStyle/>
          <a:p>
            <a:pPr marL="344488"/>
            <a:r>
              <a:rPr lang="en-US" sz="1800" b="1" noProof="0" dirty="0">
                <a:solidFill>
                  <a:schemeClr val="bg1">
                    <a:lumMod val="75000"/>
                  </a:schemeClr>
                </a:solidFill>
              </a:rPr>
              <a:t>About the Workshop:</a:t>
            </a:r>
            <a:endParaRPr lang="en-GB" sz="1800" b="1" noProof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16B1447-F2B3-936D-1CC9-85911B8FB3E6}"/>
              </a:ext>
            </a:extLst>
          </p:cNvPr>
          <p:cNvSpPr txBox="1">
            <a:spLocks/>
          </p:cNvSpPr>
          <p:nvPr/>
        </p:nvSpPr>
        <p:spPr>
          <a:xfrm>
            <a:off x="1972019" y="1197556"/>
            <a:ext cx="8867622" cy="62022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 dirty="0"/>
              <a:t> Topics that the workshop can focus 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2F96C95-5168-9EFA-893E-126271918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264262"/>
              </p:ext>
            </p:extLst>
          </p:nvPr>
        </p:nvGraphicFramePr>
        <p:xfrm>
          <a:off x="826265" y="4597604"/>
          <a:ext cx="1036687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3436">
                  <a:extLst>
                    <a:ext uri="{9D8B030D-6E8A-4147-A177-3AD203B41FA5}">
                      <a16:colId xmlns:a16="http://schemas.microsoft.com/office/drawing/2014/main" val="3775475643"/>
                    </a:ext>
                  </a:extLst>
                </a:gridCol>
                <a:gridCol w="5183436">
                  <a:extLst>
                    <a:ext uri="{9D8B030D-6E8A-4147-A177-3AD203B41FA5}">
                      <a16:colId xmlns:a16="http://schemas.microsoft.com/office/drawing/2014/main" val="1141933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Data collection and analysis methodology updates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8000"/>
                          </a:highlight>
                        </a:rPr>
                        <a:t>Conceptual framework, trade system, and trade asymmetries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8000"/>
                          </a:highlight>
                        </a:rPr>
                        <a:t>Classification of goods and services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highlight>
                            <a:srgbClr val="008000"/>
                          </a:highlight>
                        </a:rPr>
                        <a:t>Net weight and quantity information 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Measurement of trade in transport services, telecommunications, and financial services, especially quantitative indicators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8678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857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415587-502F-488E-38C8-71758C4DE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332CC-1FC0-FF44-FFF2-4CDA9FAEF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8932" y="2253930"/>
            <a:ext cx="10521863" cy="3796141"/>
          </a:xfrm>
        </p:spPr>
        <p:txBody>
          <a:bodyPr>
            <a:noAutofit/>
          </a:bodyPr>
          <a:lstStyle/>
          <a:p>
            <a:r>
              <a:rPr lang="en-US" sz="2400" noProof="0" dirty="0"/>
              <a:t>Training workshop, sharing best practices and study visits</a:t>
            </a:r>
            <a:endParaRPr lang="en-US" sz="2400" noProof="0" dirty="0">
              <a:highlight>
                <a:srgbClr val="C0C0C0"/>
              </a:highlight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</a:t>
            </a:r>
            <a:r>
              <a:rPr lang="en-US" noProof="0" dirty="0" err="1"/>
              <a:t>nsights</a:t>
            </a:r>
            <a:r>
              <a:rPr lang="en-US" noProof="0" dirty="0"/>
              <a:t> into different practices, especially with countries that have successfully adopted the changes;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</a:t>
            </a:r>
            <a:r>
              <a:rPr lang="en-US" noProof="0" dirty="0" err="1"/>
              <a:t>echanisms</a:t>
            </a:r>
            <a:r>
              <a:rPr lang="en-US" noProof="0" dirty="0"/>
              <a:t> for sharing best practices;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noProof="0" dirty="0"/>
              <a:t>More details for the topics and illustrate them by examples.</a:t>
            </a:r>
            <a:endParaRPr lang="en-US" dirty="0"/>
          </a:p>
          <a:p>
            <a:r>
              <a:rPr lang="en-US" sz="2400" noProof="0" dirty="0"/>
              <a:t>Roadmap for the identification of challenges and the implementation of new recommendations</a:t>
            </a:r>
          </a:p>
          <a:p>
            <a:r>
              <a:rPr lang="en-US" sz="2400" noProof="0" dirty="0"/>
              <a:t>Technical support on how to collect trade in services statistics. </a:t>
            </a:r>
          </a:p>
          <a:p>
            <a:r>
              <a:rPr lang="en-US" sz="2400" dirty="0"/>
              <a:t>Remote training</a:t>
            </a:r>
          </a:p>
          <a:p>
            <a:endParaRPr lang="en-US" sz="2400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0D13E3-B05B-3728-DA89-1F43A770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484" y="1119118"/>
            <a:ext cx="8339770" cy="1010746"/>
          </a:xfrm>
        </p:spPr>
        <p:txBody>
          <a:bodyPr anchor="ctr">
            <a:normAutofit/>
          </a:bodyPr>
          <a:lstStyle/>
          <a:p>
            <a:pPr marL="344488" algn="ctr"/>
            <a:r>
              <a:rPr lang="en-US" dirty="0"/>
              <a:t>Type of support needed for implementing </a:t>
            </a:r>
            <a:br>
              <a:rPr lang="en-US" dirty="0"/>
            </a:br>
            <a:r>
              <a:rPr lang="en-US" dirty="0"/>
              <a:t>IMTS, MSITS, and/or HIBTS</a:t>
            </a:r>
            <a:endParaRPr lang="en-GB" b="1" noProof="0" dirty="0"/>
          </a:p>
        </p:txBody>
      </p:sp>
    </p:spTree>
    <p:extLst>
      <p:ext uri="{BB962C8B-B14F-4D97-AF65-F5344CB8AC3E}">
        <p14:creationId xmlns:p14="http://schemas.microsoft.com/office/powerpoint/2010/main" val="421672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650A1-1525-4FDE-91E5-E51FC2CA4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4190" y="2196856"/>
            <a:ext cx="9093897" cy="2670563"/>
          </a:xfrm>
        </p:spPr>
        <p:txBody>
          <a:bodyPr>
            <a:noAutofit/>
          </a:bodyPr>
          <a:lstStyle/>
          <a:p>
            <a:r>
              <a:rPr lang="en-US" sz="2400" noProof="0" dirty="0"/>
              <a:t>Capacity of countries to implement IMTS 2026 and MSITS 2026.</a:t>
            </a:r>
          </a:p>
          <a:p>
            <a:r>
              <a:rPr lang="en-US" sz="2400" noProof="0" dirty="0"/>
              <a:t>Demand and capacity to implement integrating Business and Trade Statistics.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2232D5-2290-427E-9EB0-381F757CC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11" y="1446691"/>
            <a:ext cx="10271376" cy="666345"/>
          </a:xfrm>
        </p:spPr>
        <p:txBody>
          <a:bodyPr anchor="ctr">
            <a:normAutofit/>
          </a:bodyPr>
          <a:lstStyle/>
          <a:p>
            <a:pPr marL="344488"/>
            <a:r>
              <a:rPr lang="en-GB" b="1" noProof="0" dirty="0"/>
              <a:t>Objective of the survey</a:t>
            </a:r>
          </a:p>
        </p:txBody>
      </p:sp>
    </p:spTree>
    <p:extLst>
      <p:ext uri="{BB962C8B-B14F-4D97-AF65-F5344CB8AC3E}">
        <p14:creationId xmlns:p14="http://schemas.microsoft.com/office/powerpoint/2010/main" val="109215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1D9717-F6E4-AC9E-1A06-FE5086425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525CC-94C6-D1EA-4F50-CEAAFD2D0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296" y="1119592"/>
            <a:ext cx="10271376" cy="666345"/>
          </a:xfrm>
        </p:spPr>
        <p:txBody>
          <a:bodyPr anchor="ctr">
            <a:normAutofit/>
          </a:bodyPr>
          <a:lstStyle/>
          <a:p>
            <a:pPr marL="344488"/>
            <a:r>
              <a:rPr lang="en-US" b="1" noProof="0" dirty="0"/>
              <a:t>Ability to implement the IMTS 2026 updates</a:t>
            </a:r>
            <a:endParaRPr lang="en-GB" b="1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E54495-66F2-C98E-1013-4676E2769B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070" y="2616096"/>
            <a:ext cx="4515480" cy="207674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EB985C0-6F84-07CE-4D29-268FB7263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858" y="2108754"/>
            <a:ext cx="3291840" cy="329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43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74CA4-478D-25B6-46DC-E095CA6B15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44884-0349-264B-DC37-D5B4CFAAD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769" y="1117748"/>
            <a:ext cx="10083453" cy="897566"/>
          </a:xfrm>
        </p:spPr>
        <p:txBody>
          <a:bodyPr anchor="ctr">
            <a:normAutofit/>
          </a:bodyPr>
          <a:lstStyle/>
          <a:p>
            <a:pPr marL="344488"/>
            <a:r>
              <a:rPr lang="en-US" dirty="0"/>
              <a:t>U</a:t>
            </a:r>
            <a:r>
              <a:rPr lang="en-US" b="1" noProof="0" dirty="0" err="1"/>
              <a:t>pdates</a:t>
            </a:r>
            <a:r>
              <a:rPr lang="en-US" b="1" noProof="0" dirty="0"/>
              <a:t> or enhanced recommendations in IMTS 2026 </a:t>
            </a:r>
            <a:br>
              <a:rPr lang="en-US" b="1" noProof="0" dirty="0"/>
            </a:br>
            <a:r>
              <a:rPr lang="en-US" noProof="0" dirty="0"/>
              <a:t>that may be challenging to implement</a:t>
            </a:r>
            <a:endParaRPr lang="en-GB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D42550-1E32-C4C7-5BBB-8831F7C3B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329" y="2081550"/>
            <a:ext cx="3411255" cy="3658703"/>
          </a:xfrm>
          <a:prstGeom prst="rect">
            <a:avLst/>
          </a:prstGeom>
        </p:spPr>
      </p:pic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B32C3B2E-CB27-6980-A0C7-40A4BBB8E095}"/>
              </a:ext>
            </a:extLst>
          </p:cNvPr>
          <p:cNvSpPr/>
          <p:nvPr/>
        </p:nvSpPr>
        <p:spPr>
          <a:xfrm>
            <a:off x="8680537" y="3895243"/>
            <a:ext cx="2605413" cy="2540629"/>
          </a:xfrm>
          <a:custGeom>
            <a:avLst/>
            <a:gdLst>
              <a:gd name="connsiteX0" fmla="*/ -2296776 w 2605413"/>
              <a:gd name="connsiteY0" fmla="*/ 1775849 h 2540629"/>
              <a:gd name="connsiteX1" fmla="*/ -1745175 w 2605413"/>
              <a:gd name="connsiteY1" fmla="*/ 1639605 h 2540629"/>
              <a:gd name="connsiteX2" fmla="*/ -1239541 w 2605413"/>
              <a:gd name="connsiteY2" fmla="*/ 1514715 h 2540629"/>
              <a:gd name="connsiteX3" fmla="*/ -618991 w 2605413"/>
              <a:gd name="connsiteY3" fmla="*/ 1361441 h 2540629"/>
              <a:gd name="connsiteX4" fmla="*/ 1560 w 2605413"/>
              <a:gd name="connsiteY4" fmla="*/ 1208167 h 2540629"/>
              <a:gd name="connsiteX5" fmla="*/ 1244256 w 2605413"/>
              <a:gd name="connsiteY5" fmla="*/ 1279 h 2540629"/>
              <a:gd name="connsiteX6" fmla="*/ 2592062 w 2605413"/>
              <a:gd name="connsiteY6" fmla="*/ 1088905 h 2540629"/>
              <a:gd name="connsiteX7" fmla="*/ 1597067 w 2605413"/>
              <a:gd name="connsiteY7" fmla="*/ 2507775 h 2540629"/>
              <a:gd name="connsiteX8" fmla="*/ 72429 w 2605413"/>
              <a:gd name="connsiteY8" fmla="*/ 1687992 h 2540629"/>
              <a:gd name="connsiteX9" fmla="*/ -448796 w 2605413"/>
              <a:gd name="connsiteY9" fmla="*/ 1707321 h 2540629"/>
              <a:gd name="connsiteX10" fmla="*/ -1017405 w 2605413"/>
              <a:gd name="connsiteY10" fmla="*/ 1728406 h 2540629"/>
              <a:gd name="connsiteX11" fmla="*/ -1586015 w 2605413"/>
              <a:gd name="connsiteY11" fmla="*/ 1749492 h 2540629"/>
              <a:gd name="connsiteX12" fmla="*/ -2296776 w 2605413"/>
              <a:gd name="connsiteY12" fmla="*/ 1775849 h 254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05413" h="2540629" extrusionOk="0">
                <a:moveTo>
                  <a:pt x="-2296776" y="1775849"/>
                </a:moveTo>
                <a:cubicBezTo>
                  <a:pt x="-2176947" y="1692327"/>
                  <a:pt x="-1963378" y="1722762"/>
                  <a:pt x="-1745175" y="1639605"/>
                </a:cubicBezTo>
                <a:cubicBezTo>
                  <a:pt x="-1526972" y="1556449"/>
                  <a:pt x="-1402943" y="1580361"/>
                  <a:pt x="-1239541" y="1514715"/>
                </a:cubicBezTo>
                <a:cubicBezTo>
                  <a:pt x="-1076139" y="1449069"/>
                  <a:pt x="-838560" y="1464369"/>
                  <a:pt x="-618991" y="1361441"/>
                </a:cubicBezTo>
                <a:cubicBezTo>
                  <a:pt x="-399421" y="1258513"/>
                  <a:pt x="-146226" y="1273469"/>
                  <a:pt x="1560" y="1208167"/>
                </a:cubicBezTo>
                <a:cubicBezTo>
                  <a:pt x="157849" y="612446"/>
                  <a:pt x="619621" y="36249"/>
                  <a:pt x="1244256" y="1279"/>
                </a:cubicBezTo>
                <a:cubicBezTo>
                  <a:pt x="1959395" y="-122533"/>
                  <a:pt x="2438425" y="433486"/>
                  <a:pt x="2592062" y="1088905"/>
                </a:cubicBezTo>
                <a:cubicBezTo>
                  <a:pt x="2593446" y="1831780"/>
                  <a:pt x="2241281" y="2215035"/>
                  <a:pt x="1597067" y="2507775"/>
                </a:cubicBezTo>
                <a:cubicBezTo>
                  <a:pt x="924871" y="2687566"/>
                  <a:pt x="330635" y="2322962"/>
                  <a:pt x="72429" y="1687992"/>
                </a:cubicBezTo>
                <a:cubicBezTo>
                  <a:pt x="-159009" y="1717509"/>
                  <a:pt x="-317621" y="1648069"/>
                  <a:pt x="-448796" y="1707321"/>
                </a:cubicBezTo>
                <a:cubicBezTo>
                  <a:pt x="-579971" y="1766573"/>
                  <a:pt x="-893658" y="1694044"/>
                  <a:pt x="-1017405" y="1728406"/>
                </a:cubicBezTo>
                <a:cubicBezTo>
                  <a:pt x="-1141151" y="1762768"/>
                  <a:pt x="-1402424" y="1676195"/>
                  <a:pt x="-1586015" y="1749492"/>
                </a:cubicBezTo>
                <a:cubicBezTo>
                  <a:pt x="-1769606" y="1822789"/>
                  <a:pt x="-2069438" y="1761972"/>
                  <a:pt x="-2296776" y="1775849"/>
                </a:cubicBezTo>
                <a:close/>
              </a:path>
            </a:pathLst>
          </a:custGeom>
          <a:noFill/>
          <a:ln>
            <a:solidFill>
              <a:schemeClr val="accent1">
                <a:shade val="15000"/>
              </a:schemeClr>
            </a:solidFill>
            <a:prstDash val="lgDashDotDot"/>
            <a:extLst>
              <a:ext uri="{C807C97D-BFC1-408E-A445-0C87EB9F89A2}">
                <ask:lineSketchStyleProps xmlns:ask="http://schemas.microsoft.com/office/drawing/2018/sketchyshapes" sd="1219033472">
                  <a:prstGeom prst="wedgeEllipseCallout">
                    <a:avLst>
                      <a:gd name="adj1" fmla="val -138154"/>
                      <a:gd name="adj2" fmla="val 19898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difficulty of classifying modern goods,–Limitations in international cooperation and data sharing and services, </a:t>
            </a:r>
            <a:endParaRPr lang="en-US" sz="16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58DCC5B-B4D0-A8CB-7C28-86D5C6461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779" y="2240659"/>
            <a:ext cx="3594253" cy="383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0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24987E-02AD-0792-29DA-EE032568DD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8F952-D180-4AEA-519C-68E03517E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4190" y="2196856"/>
            <a:ext cx="10459235" cy="3558853"/>
          </a:xfrm>
        </p:spPr>
        <p:txBody>
          <a:bodyPr>
            <a:noAutofit/>
          </a:bodyPr>
          <a:lstStyle/>
          <a:p>
            <a:r>
              <a:rPr lang="en-US" sz="2400" noProof="0" dirty="0"/>
              <a:t>Measuring hidden or informal trade, illegal movement of legal goods, smuggling </a:t>
            </a:r>
            <a:r>
              <a:rPr lang="en-US" sz="2400" noProof="0" dirty="0">
                <a:highlight>
                  <a:srgbClr val="C0C0C0"/>
                </a:highlight>
              </a:rPr>
              <a:t>and undeclared cross-border trade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noProof="0" dirty="0"/>
              <a:t>Lack of alternative data beyond traditional sources;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noProof="0" dirty="0"/>
              <a:t>Capturing these requires advanced methods (e.g. surveys, A.I), but raises confidentiality and comparability issues. </a:t>
            </a:r>
          </a:p>
          <a:p>
            <a:r>
              <a:rPr lang="en-US" sz="2400" noProof="0" dirty="0"/>
              <a:t>International comparability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noProof="0" dirty="0"/>
              <a:t>Use of different national data collection methods. </a:t>
            </a:r>
          </a:p>
          <a:p>
            <a:r>
              <a:rPr lang="en-US" sz="2400" noProof="0" dirty="0"/>
              <a:t>Increasing environmental concerns may necessitate updates in how goods are classified and monitored.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DC3D84-3550-3CC6-FDFD-B8075EC14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11" y="1102291"/>
            <a:ext cx="10271376" cy="1010746"/>
          </a:xfrm>
        </p:spPr>
        <p:txBody>
          <a:bodyPr anchor="ctr">
            <a:normAutofit/>
          </a:bodyPr>
          <a:lstStyle/>
          <a:p>
            <a:pPr marL="344488"/>
            <a:r>
              <a:rPr lang="en-US" dirty="0"/>
              <a:t>M</a:t>
            </a:r>
            <a:r>
              <a:rPr lang="en-US" b="1" noProof="0" dirty="0" err="1"/>
              <a:t>ain</a:t>
            </a:r>
            <a:r>
              <a:rPr lang="en-US" b="1" noProof="0" dirty="0"/>
              <a:t> challenges foreseen in implementing the updated recommendations in IMTS 2026</a:t>
            </a:r>
            <a:endParaRPr lang="en-GB" b="1" noProof="0" dirty="0"/>
          </a:p>
        </p:txBody>
      </p:sp>
    </p:spTree>
    <p:extLst>
      <p:ext uri="{BB962C8B-B14F-4D97-AF65-F5344CB8AC3E}">
        <p14:creationId xmlns:p14="http://schemas.microsoft.com/office/powerpoint/2010/main" val="206699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E32128-FFD4-E624-DAB8-7FA0EC22F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41DDD-EA71-1884-7106-3112B03DA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296" y="1119592"/>
            <a:ext cx="10271376" cy="666345"/>
          </a:xfrm>
        </p:spPr>
        <p:txBody>
          <a:bodyPr anchor="ctr">
            <a:normAutofit/>
          </a:bodyPr>
          <a:lstStyle/>
          <a:p>
            <a:pPr marL="344488"/>
            <a:r>
              <a:rPr lang="en-US" b="1" noProof="0" dirty="0"/>
              <a:t>Ability to implement the MSITS 2026 updates</a:t>
            </a:r>
            <a:endParaRPr lang="en-GB" b="1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A5E60D-F1D1-27A4-60FC-4FF5EAA8E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070" y="2616096"/>
            <a:ext cx="4515480" cy="2076740"/>
          </a:xfrm>
          <a:prstGeom prst="rect">
            <a:avLst/>
          </a:prstGeom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C2815F69-4B91-FCAC-9F12-B997D860D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645" y="2127990"/>
            <a:ext cx="3291840" cy="329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411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F64CB-84CC-D2E2-6D85-155D54EAF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2D7B6-4042-7ECB-A661-55C5BC5C3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769" y="1117748"/>
            <a:ext cx="10083453" cy="897566"/>
          </a:xfrm>
        </p:spPr>
        <p:txBody>
          <a:bodyPr anchor="ctr">
            <a:normAutofit/>
          </a:bodyPr>
          <a:lstStyle/>
          <a:p>
            <a:pPr marL="344488"/>
            <a:r>
              <a:rPr lang="en-US" dirty="0"/>
              <a:t>U</a:t>
            </a:r>
            <a:r>
              <a:rPr lang="en-US" b="1" noProof="0" dirty="0" err="1"/>
              <a:t>pdates</a:t>
            </a:r>
            <a:r>
              <a:rPr lang="en-US" b="1" noProof="0" dirty="0"/>
              <a:t> or enhanced recommendations in MSITS 2026 </a:t>
            </a:r>
            <a:br>
              <a:rPr lang="en-US" b="1" noProof="0" dirty="0"/>
            </a:br>
            <a:r>
              <a:rPr lang="en-US" noProof="0" dirty="0"/>
              <a:t>that may be challenging to implement</a:t>
            </a:r>
            <a:endParaRPr lang="en-GB" noProof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8C19D4-6D71-5809-9B67-FB6777A9B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3495" y="2481354"/>
            <a:ext cx="4344333" cy="2859091"/>
          </a:xfrm>
          <a:prstGeom prst="rect">
            <a:avLst/>
          </a:prstGeom>
        </p:spPr>
      </p:pic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7A7520C1-D32D-54FC-CF13-DBEE9780F29E}"/>
              </a:ext>
            </a:extLst>
          </p:cNvPr>
          <p:cNvSpPr/>
          <p:nvPr/>
        </p:nvSpPr>
        <p:spPr>
          <a:xfrm>
            <a:off x="9331892" y="4335596"/>
            <a:ext cx="2204580" cy="2009698"/>
          </a:xfrm>
          <a:custGeom>
            <a:avLst/>
            <a:gdLst>
              <a:gd name="connsiteX0" fmla="*/ -2463464 w 2204580"/>
              <a:gd name="connsiteY0" fmla="*/ 908263 h 2009698"/>
              <a:gd name="connsiteX1" fmla="*/ -1990280 w 2204580"/>
              <a:gd name="connsiteY1" fmla="*/ 884635 h 2009698"/>
              <a:gd name="connsiteX2" fmla="*/ -1566906 w 2204580"/>
              <a:gd name="connsiteY2" fmla="*/ 863493 h 2009698"/>
              <a:gd name="connsiteX3" fmla="*/ -1019009 w 2204580"/>
              <a:gd name="connsiteY3" fmla="*/ 836134 h 2009698"/>
              <a:gd name="connsiteX4" fmla="*/ -545825 w 2204580"/>
              <a:gd name="connsiteY4" fmla="*/ 812506 h 2009698"/>
              <a:gd name="connsiteX5" fmla="*/ 26976 w 2204580"/>
              <a:gd name="connsiteY5" fmla="*/ 783903 h 2009698"/>
              <a:gd name="connsiteX6" fmla="*/ 1217671 w 2204580"/>
              <a:gd name="connsiteY6" fmla="*/ 5520 h 2009698"/>
              <a:gd name="connsiteX7" fmla="*/ 2204088 w 2204580"/>
              <a:gd name="connsiteY7" fmla="*/ 1034878 h 2009698"/>
              <a:gd name="connsiteX8" fmla="*/ 1163018 w 2204580"/>
              <a:gd name="connsiteY8" fmla="*/ 2008172 h 2009698"/>
              <a:gd name="connsiteX9" fmla="*/ 14483 w 2204580"/>
              <a:gd name="connsiteY9" fmla="*/ 1167202 h 2009698"/>
              <a:gd name="connsiteX10" fmla="*/ -481106 w 2204580"/>
              <a:gd name="connsiteY10" fmla="*/ 1115414 h 2009698"/>
              <a:gd name="connsiteX11" fmla="*/ -951916 w 2204580"/>
              <a:gd name="connsiteY11" fmla="*/ 1066216 h 2009698"/>
              <a:gd name="connsiteX12" fmla="*/ -1472285 w 2204580"/>
              <a:gd name="connsiteY12" fmla="*/ 1011839 h 2009698"/>
              <a:gd name="connsiteX13" fmla="*/ -1943095 w 2204580"/>
              <a:gd name="connsiteY13" fmla="*/ 962640 h 2009698"/>
              <a:gd name="connsiteX14" fmla="*/ -2463464 w 2204580"/>
              <a:gd name="connsiteY14" fmla="*/ 908263 h 2009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204580" h="2009698" extrusionOk="0">
                <a:moveTo>
                  <a:pt x="-2463464" y="908263"/>
                </a:moveTo>
                <a:cubicBezTo>
                  <a:pt x="-2266531" y="854988"/>
                  <a:pt x="-2206921" y="916603"/>
                  <a:pt x="-1990280" y="884635"/>
                </a:cubicBezTo>
                <a:cubicBezTo>
                  <a:pt x="-1773639" y="852666"/>
                  <a:pt x="-1692975" y="886228"/>
                  <a:pt x="-1566906" y="863493"/>
                </a:cubicBezTo>
                <a:cubicBezTo>
                  <a:pt x="-1440837" y="840758"/>
                  <a:pt x="-1285470" y="913776"/>
                  <a:pt x="-1019009" y="836134"/>
                </a:cubicBezTo>
                <a:cubicBezTo>
                  <a:pt x="-752548" y="758492"/>
                  <a:pt x="-643483" y="818866"/>
                  <a:pt x="-545825" y="812506"/>
                </a:cubicBezTo>
                <a:cubicBezTo>
                  <a:pt x="-448167" y="806146"/>
                  <a:pt x="-201478" y="823827"/>
                  <a:pt x="26976" y="783903"/>
                </a:cubicBezTo>
                <a:cubicBezTo>
                  <a:pt x="189802" y="139084"/>
                  <a:pt x="543062" y="-125594"/>
                  <a:pt x="1217671" y="5520"/>
                </a:cubicBezTo>
                <a:cubicBezTo>
                  <a:pt x="1805308" y="37677"/>
                  <a:pt x="2124711" y="594250"/>
                  <a:pt x="2204088" y="1034878"/>
                </a:cubicBezTo>
                <a:cubicBezTo>
                  <a:pt x="2268856" y="1571130"/>
                  <a:pt x="1705857" y="2027045"/>
                  <a:pt x="1163018" y="2008172"/>
                </a:cubicBezTo>
                <a:cubicBezTo>
                  <a:pt x="502035" y="1921984"/>
                  <a:pt x="112595" y="1723127"/>
                  <a:pt x="14483" y="1167202"/>
                </a:cubicBezTo>
                <a:cubicBezTo>
                  <a:pt x="-137714" y="1203881"/>
                  <a:pt x="-373965" y="1068321"/>
                  <a:pt x="-481106" y="1115414"/>
                </a:cubicBezTo>
                <a:cubicBezTo>
                  <a:pt x="-588247" y="1162507"/>
                  <a:pt x="-818014" y="1023201"/>
                  <a:pt x="-951916" y="1066216"/>
                </a:cubicBezTo>
                <a:cubicBezTo>
                  <a:pt x="-1085818" y="1109231"/>
                  <a:pt x="-1297662" y="1001865"/>
                  <a:pt x="-1472285" y="1011839"/>
                </a:cubicBezTo>
                <a:cubicBezTo>
                  <a:pt x="-1646908" y="1021813"/>
                  <a:pt x="-1833045" y="939794"/>
                  <a:pt x="-1943095" y="962640"/>
                </a:cubicBezTo>
                <a:cubicBezTo>
                  <a:pt x="-2053145" y="985487"/>
                  <a:pt x="-2289094" y="923876"/>
                  <a:pt x="-2463464" y="908263"/>
                </a:cubicBezTo>
                <a:close/>
              </a:path>
            </a:pathLst>
          </a:custGeom>
          <a:noFill/>
          <a:ln>
            <a:solidFill>
              <a:schemeClr val="accent1">
                <a:shade val="15000"/>
              </a:schemeClr>
            </a:solidFill>
            <a:prstDash val="lgDashDotDot"/>
            <a:extLst>
              <a:ext uri="{C807C97D-BFC1-408E-A445-0C87EB9F89A2}">
                <ask:lineSketchStyleProps xmlns:ask="http://schemas.microsoft.com/office/drawing/2018/sketchyshapes" sd="1219033472">
                  <a:prstGeom prst="wedgeEllipseCallout">
                    <a:avLst>
                      <a:gd name="adj1" fmla="val -161743"/>
                      <a:gd name="adj2" fmla="val -4806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Introduction of modern data collection and analysis systems</a:t>
            </a:r>
            <a:endParaRPr lang="en-US" sz="16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3C2D879-EDEC-D186-7F8C-6E43CD005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16" y="2455804"/>
            <a:ext cx="5460566" cy="3500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82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1874B8-AB03-E1F1-4D5D-9021C495E0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FA059-D287-20A9-603B-B498D7A841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4481" y="1835063"/>
            <a:ext cx="11503037" cy="3941836"/>
          </a:xfrm>
        </p:spPr>
        <p:txBody>
          <a:bodyPr>
            <a:noAutofit/>
          </a:bodyPr>
          <a:lstStyle/>
          <a:p>
            <a:r>
              <a:rPr lang="en-US" sz="2400" noProof="0" dirty="0"/>
              <a:t>Introduction of complex concepts and data needs to address modern economic developments like digital services and global platforms</a:t>
            </a:r>
            <a:endParaRPr lang="en-US" sz="2400" noProof="0" dirty="0">
              <a:highlight>
                <a:srgbClr val="C0C0C0"/>
              </a:highlight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noProof="0" dirty="0"/>
              <a:t>Implementing these changes will require overhauling current statistical systems (e.g. </a:t>
            </a:r>
            <a:r>
              <a:rPr lang="en-US" dirty="0">
                <a:highlight>
                  <a:srgbClr val="FFFF00"/>
                </a:highlight>
              </a:rPr>
              <a:t>l</a:t>
            </a:r>
            <a:r>
              <a:rPr lang="en-US" sz="2400" noProof="0" dirty="0">
                <a:highlight>
                  <a:srgbClr val="FFFF00"/>
                </a:highlight>
              </a:rPr>
              <a:t>imitations of ITRS, and current surveys</a:t>
            </a:r>
            <a:r>
              <a:rPr lang="en-US" noProof="0" dirty="0"/>
              <a:t>);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noProof="0" dirty="0"/>
              <a:t>Rapid digital innovation, such as in fintech, e-commerce, and cryptocurrencies, add further difficulty, often outpace legacy systems. </a:t>
            </a:r>
          </a:p>
          <a:p>
            <a:r>
              <a:rPr lang="en-US" sz="2400" noProof="0" dirty="0"/>
              <a:t>Understanding and applying the new standards, including aligning with BPM7 and the 2025 SNA. </a:t>
            </a:r>
          </a:p>
          <a:p>
            <a:r>
              <a:rPr lang="en-US" sz="2400" noProof="0" dirty="0"/>
              <a:t>Incomplete data on cross-border and digital services, and legal issues related to privacy and regulation. </a:t>
            </a:r>
          </a:p>
          <a:p>
            <a:r>
              <a:rPr lang="en-US" sz="2400" noProof="0" dirty="0"/>
              <a:t>Difficulties due to </a:t>
            </a:r>
            <a:r>
              <a:rPr lang="en-US" sz="2400" noProof="0" dirty="0">
                <a:highlight>
                  <a:srgbClr val="FFFF00"/>
                </a:highlight>
              </a:rPr>
              <a:t>infrastructure</a:t>
            </a:r>
            <a:r>
              <a:rPr lang="en-US" sz="2400" noProof="0" dirty="0"/>
              <a:t> and </a:t>
            </a:r>
            <a:r>
              <a:rPr lang="en-US" sz="2400" noProof="0" dirty="0">
                <a:highlight>
                  <a:srgbClr val="FFFF00"/>
                </a:highlight>
              </a:rPr>
              <a:t>experience gaps</a:t>
            </a:r>
            <a:r>
              <a:rPr lang="en-US" sz="2400" noProof="0" dirty="0"/>
              <a:t>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3CCA43-D91C-799A-EA86-8E9DB6D60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24317"/>
            <a:ext cx="11503037" cy="1010746"/>
          </a:xfrm>
        </p:spPr>
        <p:txBody>
          <a:bodyPr anchor="ctr">
            <a:normAutofit/>
          </a:bodyPr>
          <a:lstStyle/>
          <a:p>
            <a:pPr marL="344488"/>
            <a:r>
              <a:rPr lang="en-US" dirty="0"/>
              <a:t>M</a:t>
            </a:r>
            <a:r>
              <a:rPr lang="en-US" b="1" noProof="0" dirty="0" err="1"/>
              <a:t>ain</a:t>
            </a:r>
            <a:r>
              <a:rPr lang="en-US" b="1" noProof="0" dirty="0"/>
              <a:t> challenges foreseen in implementing the updated recommendations in MSITS 2026</a:t>
            </a:r>
            <a:endParaRPr lang="en-GB" b="1" noProof="0" dirty="0"/>
          </a:p>
        </p:txBody>
      </p:sp>
    </p:spTree>
    <p:extLst>
      <p:ext uri="{BB962C8B-B14F-4D97-AF65-F5344CB8AC3E}">
        <p14:creationId xmlns:p14="http://schemas.microsoft.com/office/powerpoint/2010/main" val="373118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7D9881-BD10-8E61-4DC3-8D10E2A6BC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56E25-D2D2-9CD1-5588-FD986B38D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503" y="930545"/>
            <a:ext cx="8655486" cy="508281"/>
          </a:xfrm>
        </p:spPr>
        <p:txBody>
          <a:bodyPr anchor="ctr">
            <a:normAutofit/>
          </a:bodyPr>
          <a:lstStyle/>
          <a:p>
            <a:pPr marL="344488"/>
            <a:r>
              <a:rPr lang="en-US" sz="1800" b="1" noProof="0" dirty="0">
                <a:solidFill>
                  <a:schemeClr val="bg1">
                    <a:lumMod val="75000"/>
                  </a:schemeClr>
                </a:solidFill>
              </a:rPr>
              <a:t>Demand and capacity to implement integrating Business and Trade Statistics</a:t>
            </a:r>
            <a:endParaRPr lang="en-GB" sz="1800" b="1" noProof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2D92F1C-7B04-ED0A-A5C4-7005D1A26230}"/>
              </a:ext>
            </a:extLst>
          </p:cNvPr>
          <p:cNvSpPr txBox="1">
            <a:spLocks/>
          </p:cNvSpPr>
          <p:nvPr/>
        </p:nvSpPr>
        <p:spPr>
          <a:xfrm>
            <a:off x="125276" y="1184686"/>
            <a:ext cx="11398653" cy="95921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 dirty="0"/>
              <a:t>Capacity to implement the integration of business and trade statistics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5BE8338-886B-B9E5-E18B-4F1C43A1D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9941" y="2805975"/>
            <a:ext cx="4400112" cy="2164456"/>
          </a:xfrm>
          <a:prstGeom prst="rect">
            <a:avLst/>
          </a:prstGeom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AD496FA9-B18B-15EF-6404-E9C9D7F26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280" y="2242283"/>
            <a:ext cx="3291840" cy="329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479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entation_Presentation_2025 draft" id="{734F9997-5D46-48BE-B04C-386E74CBAEC4}" vid="{CBDA140E-1DB9-4733-911A-134B9FB0646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19F519AFC9644FB8D3D4B9DB76C27E" ma:contentTypeVersion="18" ma:contentTypeDescription="Create a new document." ma:contentTypeScope="" ma:versionID="0b957bb7963042d4a5e414c211d97b08">
  <xsd:schema xmlns:xsd="http://www.w3.org/2001/XMLSchema" xmlns:xs="http://www.w3.org/2001/XMLSchema" xmlns:p="http://schemas.microsoft.com/office/2006/metadata/properties" xmlns:ns2="cfc03cda-bc36-4859-b431-cc9043cb4594" xmlns:ns3="4774538e-7891-43b6-a84b-740af6ca28fe" xmlns:ns4="985ec44e-1bab-4c0b-9df0-6ba128686fc9" targetNamespace="http://schemas.microsoft.com/office/2006/metadata/properties" ma:root="true" ma:fieldsID="b86b21f3dfa4e337314fa6398e7dd9d8" ns2:_="" ns3:_="" ns4:_="">
    <xsd:import namespace="cfc03cda-bc36-4859-b431-cc9043cb4594"/>
    <xsd:import namespace="4774538e-7891-43b6-a84b-740af6ca28fe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c03cda-bc36-4859-b431-cc9043cb45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74538e-7891-43b6-a84b-740af6ca28f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b8821def-ab9c-48d5-91c1-11f7b21153fe}" ma:internalName="TaxCatchAll" ma:showField="CatchAllData" ma:web="4774538e-7891-43b6-a84b-740af6ca28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5ec44e-1bab-4c0b-9df0-6ba128686fc9" xsi:nil="true"/>
    <SharedWithUsers xmlns="4774538e-7891-43b6-a84b-740af6ca28fe">
      <UserInfo>
        <DisplayName>Linda Hooper</DisplayName>
        <AccountId>265</AccountId>
        <AccountType/>
      </UserInfo>
      <UserInfo>
        <DisplayName>Li Wang</DisplayName>
        <AccountId>182</AccountId>
        <AccountType/>
      </UserInfo>
      <UserInfo>
        <DisplayName>Helen Ross</DisplayName>
        <AccountId>129</AccountId>
        <AccountType/>
      </UserInfo>
      <UserInfo>
        <DisplayName>Alexander Loschky</DisplayName>
        <AccountId>116</AccountId>
        <AccountType/>
      </UserInfo>
    </SharedWithUsers>
    <MediaLengthInSeconds xmlns="cfc03cda-bc36-4859-b431-cc9043cb4594" xsi:nil="true"/>
    <lcf76f155ced4ddcb4097134ff3c332f xmlns="cfc03cda-bc36-4859-b431-cc9043cb459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C862595-9CC6-4F59-A489-21276EBD9F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99E8A8-FBC8-43A6-A473-D5ECB0B826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c03cda-bc36-4859-b431-cc9043cb4594"/>
    <ds:schemaRef ds:uri="4774538e-7891-43b6-a84b-740af6ca28fe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8CDD4E-EE0D-45C8-8333-3D483C2A24A8}">
  <ds:schemaRefs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4774538e-7891-43b6-a84b-740af6ca28fe"/>
    <ds:schemaRef ds:uri="http://schemas.openxmlformats.org/package/2006/metadata/core-properties"/>
    <ds:schemaRef ds:uri="985ec44e-1bab-4c0b-9df0-6ba128686fc9"/>
    <ds:schemaRef ds:uri="cfc03cda-bc36-4859-b431-cc9043cb4594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0f9e35db-544f-4f60-bdcc-5ea416e6dc70}" enabled="0" method="" siteId="{0f9e35db-544f-4f60-bdcc-5ea416e6dc7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Session VIII.A UNSD-Introduction_linking_business_trade_statistics </Template>
  <TotalTime>1006</TotalTime>
  <Words>685</Words>
  <Application>Microsoft Office PowerPoint</Application>
  <PresentationFormat>Widescreen</PresentationFormat>
  <Paragraphs>79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Roboto</vt:lpstr>
      <vt:lpstr>Office Theme</vt:lpstr>
      <vt:lpstr>Pre-workshop questionnaire</vt:lpstr>
      <vt:lpstr>Objective of the survey</vt:lpstr>
      <vt:lpstr>Ability to implement the IMTS 2026 updates</vt:lpstr>
      <vt:lpstr>Updates or enhanced recommendations in IMTS 2026  that may be challenging to implement</vt:lpstr>
      <vt:lpstr>Main challenges foreseen in implementing the updated recommendations in IMTS 2026</vt:lpstr>
      <vt:lpstr>Ability to implement the MSITS 2026 updates</vt:lpstr>
      <vt:lpstr>Updates or enhanced recommendations in MSITS 2026  that may be challenging to implement</vt:lpstr>
      <vt:lpstr>Main challenges foreseen in implementing the updated recommendations in MSITS 2026</vt:lpstr>
      <vt:lpstr>Demand and capacity to implement integrating Business and Trade Statistics</vt:lpstr>
      <vt:lpstr>Demand and capacity to implement integrating Business and Trade Statistics</vt:lpstr>
      <vt:lpstr>Demand and capacity to implement integrating Business and Trade Statistics</vt:lpstr>
      <vt:lpstr>Demand and capacity to implement integrating Business and Trade Statistics:</vt:lpstr>
      <vt:lpstr>About the Workshop:</vt:lpstr>
      <vt:lpstr>Type of support needed for implementing  IMTS, MSITS, and/or HIBTS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Vysaul Nyirongo</dc:creator>
  <cp:lastModifiedBy>Vysaul Nyirongo</cp:lastModifiedBy>
  <cp:revision>1</cp:revision>
  <dcterms:created xsi:type="dcterms:W3CDTF">2025-03-31T16:30:02Z</dcterms:created>
  <dcterms:modified xsi:type="dcterms:W3CDTF">2025-04-12T02:14:41Z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0x0101000719F519AFC9644FB8D3D4B9DB76C27E</vt:lpwstr>
  </property>
  <property fmtid="{D5CDD505-2E9C-101B-9397-08002B2CF9AE}" pid="3" name="Order">
    <vt:lpwstr>35839900.0000000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